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4" r:id="rId2"/>
    <p:sldId id="279" r:id="rId3"/>
    <p:sldId id="277" r:id="rId4"/>
    <p:sldId id="278" r:id="rId5"/>
    <p:sldId id="280" r:id="rId6"/>
    <p:sldId id="281" r:id="rId7"/>
    <p:sldId id="28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717653" y="1878649"/>
            <a:ext cx="780231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 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CM1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CM2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2FC1F-157C-0155-BB68-39256684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991097-8424-955C-F5CA-FED9FB159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F063F4-4445-BD42-C4F3-3BE07560FC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C960F8-4ECA-88D8-D4FF-7487F53562EB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58E102-E174-5B20-907A-429961884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022271D-29FC-C8D5-ADD3-041BA5B93391}"/>
              </a:ext>
            </a:extLst>
          </p:cNvPr>
          <p:cNvSpPr txBox="1"/>
          <p:nvPr/>
        </p:nvSpPr>
        <p:spPr>
          <a:xfrm>
            <a:off x="717653" y="1878649"/>
            <a:ext cx="78023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CM1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35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45435"/>
              </p:ext>
            </p:extLst>
          </p:nvPr>
        </p:nvGraphicFramePr>
        <p:xfrm>
          <a:off x="452846" y="1503409"/>
          <a:ext cx="7643404" cy="4259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702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821702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1 805 + …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…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621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…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…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F9B-AD7A-7F30-9849-F94B86FA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167D8-D654-B508-2CCC-E0012054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E55264-3442-5012-9114-45B8FDA57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E66C47C-A884-12B9-BCCD-0588B5C3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495340"/>
              </p:ext>
            </p:extLst>
          </p:nvPr>
        </p:nvGraphicFramePr>
        <p:xfrm>
          <a:off x="452845" y="1503409"/>
          <a:ext cx="7786280" cy="43544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31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8931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1 850 +  … 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 … 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8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   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 … 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 … 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46AA83D2-FE34-C813-4F49-77439CB8C470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9185817-0CF5-8991-7254-F2FE8E6D959B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AC90EF9-D429-8E82-1033-B4E5A8F48753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6AC75C-E249-FC64-EF65-4AFF7405937A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B9FD70-41C0-CD1F-2650-690CBF1B3C54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36CA7A89-36A6-8179-2784-12EE6717C5ED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20B09D0-D0A0-CD01-235B-C7F5E57F4831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BE35756-660A-CDCE-2688-DF0E69D896C5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233FBE5-DC14-D390-01B0-9D67DF8AE444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EF81CCCC-7EE4-5B17-CD1E-D41BE9BF54CF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2E8684-E54C-521D-02FF-EEFCD616B856}"/>
              </a:ext>
            </a:extLst>
          </p:cNvPr>
          <p:cNvSpPr txBox="1"/>
          <p:nvPr/>
        </p:nvSpPr>
        <p:spPr>
          <a:xfrm>
            <a:off x="2218915" y="1688692"/>
            <a:ext cx="46450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E856B0-581E-1C6E-233A-5DEA97C1DB96}"/>
              </a:ext>
            </a:extLst>
          </p:cNvPr>
          <p:cNvSpPr txBox="1"/>
          <p:nvPr/>
        </p:nvSpPr>
        <p:spPr>
          <a:xfrm>
            <a:off x="2266338" y="2584084"/>
            <a:ext cx="29903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9A5CAF-6CE1-9EED-E499-D7BB7E66298E}"/>
              </a:ext>
            </a:extLst>
          </p:cNvPr>
          <p:cNvSpPr txBox="1"/>
          <p:nvPr/>
        </p:nvSpPr>
        <p:spPr>
          <a:xfrm>
            <a:off x="2091465" y="3437128"/>
            <a:ext cx="64878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A20B85-A04F-C566-AAEE-628F54C17AE5}"/>
              </a:ext>
            </a:extLst>
          </p:cNvPr>
          <p:cNvSpPr txBox="1"/>
          <p:nvPr/>
        </p:nvSpPr>
        <p:spPr>
          <a:xfrm>
            <a:off x="2135007" y="4305028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499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12D4FC-41A9-3CB1-71C1-ADD2EC0E6E24}"/>
              </a:ext>
            </a:extLst>
          </p:cNvPr>
          <p:cNvSpPr txBox="1"/>
          <p:nvPr/>
        </p:nvSpPr>
        <p:spPr>
          <a:xfrm>
            <a:off x="2170315" y="5189323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230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F3EF5A1-A857-35A1-970A-9C1C32C4793F}"/>
              </a:ext>
            </a:extLst>
          </p:cNvPr>
          <p:cNvSpPr txBox="1"/>
          <p:nvPr/>
        </p:nvSpPr>
        <p:spPr>
          <a:xfrm>
            <a:off x="6045247" y="1751629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A0AF796-45A9-0AC2-52D6-61E9CCD6CA02}"/>
              </a:ext>
            </a:extLst>
          </p:cNvPr>
          <p:cNvSpPr txBox="1"/>
          <p:nvPr/>
        </p:nvSpPr>
        <p:spPr>
          <a:xfrm>
            <a:off x="6111334" y="2584084"/>
            <a:ext cx="49561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3524EB-60BF-A65A-3E3D-75E8CE99ADEC}"/>
              </a:ext>
            </a:extLst>
          </p:cNvPr>
          <p:cNvSpPr txBox="1"/>
          <p:nvPr/>
        </p:nvSpPr>
        <p:spPr>
          <a:xfrm>
            <a:off x="6102204" y="3416541"/>
            <a:ext cx="44778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30CFE0-6B12-FD7F-760A-82978D8A0567}"/>
              </a:ext>
            </a:extLst>
          </p:cNvPr>
          <p:cNvSpPr txBox="1"/>
          <p:nvPr/>
        </p:nvSpPr>
        <p:spPr>
          <a:xfrm>
            <a:off x="5968024" y="4298170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F7B0D28-8B08-B66E-BA90-E8138052E47F}"/>
              </a:ext>
            </a:extLst>
          </p:cNvPr>
          <p:cNvSpPr txBox="1"/>
          <p:nvPr/>
        </p:nvSpPr>
        <p:spPr>
          <a:xfrm>
            <a:off x="6056336" y="5215244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475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AC1AE-C72A-AE24-6151-14A0D4955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41FE31-5EE8-D816-509C-17428A7E0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6C061E-CF50-0B47-E7C2-C14DF2BE0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8E6D3-2109-EA01-C377-EFE8790196B9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564CD3B-C759-751F-D369-4EE7B2517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125A587-9842-EABE-39AC-F8A46CAA6F88}"/>
              </a:ext>
            </a:extLst>
          </p:cNvPr>
          <p:cNvSpPr txBox="1"/>
          <p:nvPr/>
        </p:nvSpPr>
        <p:spPr>
          <a:xfrm>
            <a:off x="717653" y="1878649"/>
            <a:ext cx="78023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CM2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0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/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1 805 + …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…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…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…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× … = 11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030089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030089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030089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030089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030089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58299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F9B-AD7A-7F30-9849-F94B86FA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167D8-D654-B508-2CCC-E0012054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E55264-3442-5012-9114-45B8FDA57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E66C47C-A884-12B9-BCCD-0588B5C33225}"/>
              </a:ext>
            </a:extLst>
          </p:cNvPr>
          <p:cNvGraphicFramePr>
            <a:graphicFrameLocks noGrp="1"/>
          </p:cNvGraphicFramePr>
          <p:nvPr/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1 850 +  … 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 … 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2 375 + …    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3 501 +  … 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7 653 –  … 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× …    = 11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46AA83D2-FE34-C813-4F49-77439CB8C470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9185817-0CF5-8991-7254-F2FE8E6D959B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AC90EF9-D429-8E82-1033-B4E5A8F48753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6AC75C-E249-FC64-EF65-4AFF7405937A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B9FD70-41C0-CD1F-2650-690CBF1B3C54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2E8684-E54C-521D-02FF-EEFCD616B856}"/>
              </a:ext>
            </a:extLst>
          </p:cNvPr>
          <p:cNvSpPr txBox="1"/>
          <p:nvPr/>
        </p:nvSpPr>
        <p:spPr>
          <a:xfrm>
            <a:off x="2037805" y="1716184"/>
            <a:ext cx="46450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E856B0-581E-1C6E-233A-5DEA97C1DB96}"/>
              </a:ext>
            </a:extLst>
          </p:cNvPr>
          <p:cNvSpPr txBox="1"/>
          <p:nvPr/>
        </p:nvSpPr>
        <p:spPr>
          <a:xfrm>
            <a:off x="2135007" y="2548640"/>
            <a:ext cx="29903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9A5CAF-6CE1-9EED-E499-D7BB7E66298E}"/>
              </a:ext>
            </a:extLst>
          </p:cNvPr>
          <p:cNvSpPr txBox="1"/>
          <p:nvPr/>
        </p:nvSpPr>
        <p:spPr>
          <a:xfrm>
            <a:off x="2037805" y="3375161"/>
            <a:ext cx="64878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A20B85-A04F-C566-AAEE-628F54C17AE5}"/>
              </a:ext>
            </a:extLst>
          </p:cNvPr>
          <p:cNvSpPr txBox="1"/>
          <p:nvPr/>
        </p:nvSpPr>
        <p:spPr>
          <a:xfrm>
            <a:off x="2003673" y="4248996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499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12D4FC-41A9-3CB1-71C1-ADD2EC0E6E24}"/>
              </a:ext>
            </a:extLst>
          </p:cNvPr>
          <p:cNvSpPr txBox="1"/>
          <p:nvPr/>
        </p:nvSpPr>
        <p:spPr>
          <a:xfrm>
            <a:off x="2021862" y="5081451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F3EF5A1-A857-35A1-970A-9C1C32C4793F}"/>
              </a:ext>
            </a:extLst>
          </p:cNvPr>
          <p:cNvSpPr txBox="1"/>
          <p:nvPr/>
        </p:nvSpPr>
        <p:spPr>
          <a:xfrm>
            <a:off x="5566251" y="1716184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A0AF796-45A9-0AC2-52D6-61E9CCD6CA02}"/>
              </a:ext>
            </a:extLst>
          </p:cNvPr>
          <p:cNvSpPr txBox="1"/>
          <p:nvPr/>
        </p:nvSpPr>
        <p:spPr>
          <a:xfrm>
            <a:off x="5632338" y="2548639"/>
            <a:ext cx="49561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3524EB-60BF-A65A-3E3D-75E8CE99ADEC}"/>
              </a:ext>
            </a:extLst>
          </p:cNvPr>
          <p:cNvSpPr txBox="1"/>
          <p:nvPr/>
        </p:nvSpPr>
        <p:spPr>
          <a:xfrm>
            <a:off x="5623208" y="3381096"/>
            <a:ext cx="44778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30CFE0-6B12-FD7F-760A-82978D8A0567}"/>
              </a:ext>
            </a:extLst>
          </p:cNvPr>
          <p:cNvSpPr txBox="1"/>
          <p:nvPr/>
        </p:nvSpPr>
        <p:spPr>
          <a:xfrm>
            <a:off x="5575777" y="4213552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F7B0D28-8B08-B66E-BA90-E8138052E47F}"/>
              </a:ext>
            </a:extLst>
          </p:cNvPr>
          <p:cNvSpPr txBox="1"/>
          <p:nvPr/>
        </p:nvSpPr>
        <p:spPr>
          <a:xfrm>
            <a:off x="5523440" y="5081450"/>
            <a:ext cx="47279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18A1818F-28A8-E2C9-DFB9-3A6F09F67A22}"/>
              </a:ext>
            </a:extLst>
          </p:cNvPr>
          <p:cNvSpPr/>
          <p:nvPr/>
        </p:nvSpPr>
        <p:spPr>
          <a:xfrm>
            <a:off x="4030089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839042EB-E9A2-6D53-BEC3-BC3524EE3772}"/>
              </a:ext>
            </a:extLst>
          </p:cNvPr>
          <p:cNvSpPr/>
          <p:nvPr/>
        </p:nvSpPr>
        <p:spPr>
          <a:xfrm>
            <a:off x="4030089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3B272E06-2747-D24B-484E-213ACD45CBDD}"/>
              </a:ext>
            </a:extLst>
          </p:cNvPr>
          <p:cNvSpPr/>
          <p:nvPr/>
        </p:nvSpPr>
        <p:spPr>
          <a:xfrm>
            <a:off x="4030089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84F62E78-3D32-4950-15DC-3352B76219F4}"/>
              </a:ext>
            </a:extLst>
          </p:cNvPr>
          <p:cNvSpPr/>
          <p:nvPr/>
        </p:nvSpPr>
        <p:spPr>
          <a:xfrm>
            <a:off x="4030089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2443F6C0-D5B7-2804-DA78-2B79215BAC4D}"/>
              </a:ext>
            </a:extLst>
          </p:cNvPr>
          <p:cNvSpPr/>
          <p:nvPr/>
        </p:nvSpPr>
        <p:spPr>
          <a:xfrm>
            <a:off x="4030089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8723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385</Words>
  <Application>Microsoft Office PowerPoint</Application>
  <PresentationFormat>Affichage à l'écran (4:3)</PresentationFormat>
  <Paragraphs>117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 Recopie et complète dans ton cahier. </vt:lpstr>
      <vt:lpstr> Correction</vt:lpstr>
      <vt:lpstr>Présentation PowerPoint</vt:lpstr>
      <vt:lpstr> Recopie et complète dans ton cahier.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44</cp:revision>
  <dcterms:created xsi:type="dcterms:W3CDTF">2023-02-07T14:55:57Z</dcterms:created>
  <dcterms:modified xsi:type="dcterms:W3CDTF">2026-08-05T14:36:34Z</dcterms:modified>
</cp:coreProperties>
</file>