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7"/>
  </p:handoutMasterIdLst>
  <p:sldIdLst>
    <p:sldId id="289" r:id="rId2"/>
    <p:sldId id="286" r:id="rId3"/>
    <p:sldId id="287" r:id="rId4"/>
    <p:sldId id="273" r:id="rId5"/>
    <p:sldId id="280" r:id="rId6"/>
    <p:sldId id="274" r:id="rId7"/>
    <p:sldId id="281" r:id="rId8"/>
    <p:sldId id="275" r:id="rId9"/>
    <p:sldId id="282" r:id="rId10"/>
    <p:sldId id="276" r:id="rId11"/>
    <p:sldId id="283" r:id="rId12"/>
    <p:sldId id="277" r:id="rId13"/>
    <p:sldId id="284" r:id="rId14"/>
    <p:sldId id="279" r:id="rId15"/>
    <p:sldId id="285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99"/>
    <a:srgbClr val="CC99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68" autoAdjust="0"/>
    <p:restoredTop sz="94660"/>
  </p:normalViewPr>
  <p:slideViewPr>
    <p:cSldViewPr snapToGrid="0">
      <p:cViewPr varScale="1">
        <p:scale>
          <a:sx n="49" d="100"/>
          <a:sy n="49" d="100"/>
        </p:scale>
        <p:origin x="354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82C5615-D8B7-D2EE-D904-0158E080B2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1053948" y="2040667"/>
              <a:ext cx="6956276" cy="2492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algn="ctr"/>
              <a:r>
                <a:rPr lang="fr-FR" sz="3200" b="1" dirty="0">
                  <a:solidFill>
                    <a:schemeClr val="bg1"/>
                  </a:solidFill>
                </a:rPr>
                <a:t>CM1 CM2</a:t>
              </a:r>
            </a:p>
            <a:p>
              <a:pPr algn="ctr"/>
              <a:endParaRPr lang="fr-FR" sz="3200" b="1" dirty="0">
                <a:solidFill>
                  <a:schemeClr val="bg1"/>
                </a:solidFill>
              </a:endParaRPr>
            </a:p>
            <a:p>
              <a:pPr algn="ctr"/>
              <a:r>
                <a:rPr lang="fr-FR" sz="3200" b="1" dirty="0">
                  <a:solidFill>
                    <a:schemeClr val="bg1"/>
                  </a:solidFill>
                </a:rPr>
                <a:t>J’apprends à nommer un nombre et écrire son suivant.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/>
              <a:t>Nomme le nombre et écris le suivant.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DAE9789-D55C-C5C8-6380-7771C5ED085F}"/>
              </a:ext>
            </a:extLst>
          </p:cNvPr>
          <p:cNvSpPr txBox="1"/>
          <p:nvPr/>
        </p:nvSpPr>
        <p:spPr>
          <a:xfrm>
            <a:off x="3361726" y="1522382"/>
            <a:ext cx="26499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>
                <a:sym typeface="Webdings" panose="05030102010509060703" pitchFamily="18" charset="2"/>
              </a:rPr>
              <a:t>6 701</a:t>
            </a:r>
            <a:endParaRPr lang="fr-FR" sz="72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2ECCC25-6ED8-D23A-D006-31838CBC9271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2114977A-0B6E-47BD-A1D2-0EF358AEFDB0}"/>
              </a:ext>
            </a:extLst>
          </p:cNvPr>
          <p:cNvCxnSpPr>
            <a:cxnSpLocks/>
          </p:cNvCxnSpPr>
          <p:nvPr/>
        </p:nvCxnSpPr>
        <p:spPr>
          <a:xfrm flipH="1" flipV="1">
            <a:off x="107646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8B4F507A-E514-6E9B-E995-EA08330300B6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5327733-91FE-5093-854F-5092A77F74A4}"/>
              </a:ext>
            </a:extLst>
          </p:cNvPr>
          <p:cNvSpPr/>
          <p:nvPr/>
        </p:nvSpPr>
        <p:spPr>
          <a:xfrm>
            <a:off x="88292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E19BA74-5C33-10E4-DC6F-0F7D59188E86}"/>
              </a:ext>
            </a:extLst>
          </p:cNvPr>
          <p:cNvSpPr txBox="1"/>
          <p:nvPr/>
        </p:nvSpPr>
        <p:spPr>
          <a:xfrm>
            <a:off x="3484121" y="4319955"/>
            <a:ext cx="26499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ym typeface="Webdings" panose="05030102010509060703" pitchFamily="18" charset="2"/>
              </a:rPr>
              <a:t>67 499</a:t>
            </a:r>
            <a:endParaRPr lang="fr-FR" sz="6000" dirty="0"/>
          </a:p>
        </p:txBody>
      </p:sp>
    </p:spTree>
    <p:extLst>
      <p:ext uri="{BB962C8B-B14F-4D97-AF65-F5344CB8AC3E}">
        <p14:creationId xmlns:p14="http://schemas.microsoft.com/office/powerpoint/2010/main" val="13059567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EC92D9-6298-CFB3-1798-0CA98699FCCA}"/>
              </a:ext>
            </a:extLst>
          </p:cNvPr>
          <p:cNvSpPr txBox="1"/>
          <p:nvPr/>
        </p:nvSpPr>
        <p:spPr>
          <a:xfrm>
            <a:off x="3678556" y="1379507"/>
            <a:ext cx="36593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olidFill>
                  <a:srgbClr val="C00000"/>
                </a:solidFill>
                <a:sym typeface="Webdings" panose="05030102010509060703" pitchFamily="18" charset="2"/>
              </a:rPr>
              <a:t>-6 702</a:t>
            </a:r>
            <a:endParaRPr lang="fr-FR" sz="6000" dirty="0">
              <a:solidFill>
                <a:srgbClr val="C00000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31470E3-7FCA-C9C7-FC56-77286FC85CCA}"/>
              </a:ext>
            </a:extLst>
          </p:cNvPr>
          <p:cNvSpPr txBox="1"/>
          <p:nvPr/>
        </p:nvSpPr>
        <p:spPr>
          <a:xfrm>
            <a:off x="2222666" y="1379508"/>
            <a:ext cx="26499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ym typeface="Webdings" panose="05030102010509060703" pitchFamily="18" charset="2"/>
              </a:rPr>
              <a:t>6 701</a:t>
            </a:r>
            <a:endParaRPr lang="fr-FR" sz="60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E08AB2B-6446-C7E7-25B7-F36009874460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32786855-7E0C-50CF-8E22-81C1E7D212FC}"/>
              </a:ext>
            </a:extLst>
          </p:cNvPr>
          <p:cNvCxnSpPr>
            <a:cxnSpLocks/>
          </p:cNvCxnSpPr>
          <p:nvPr/>
        </p:nvCxnSpPr>
        <p:spPr>
          <a:xfrm flipH="1" flipV="1">
            <a:off x="107646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5D66B1AA-3A0F-AB6D-B020-B251539FF9B5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0B067BD-FFFA-013D-CC16-DE7574B6407F}"/>
              </a:ext>
            </a:extLst>
          </p:cNvPr>
          <p:cNvSpPr/>
          <p:nvPr/>
        </p:nvSpPr>
        <p:spPr>
          <a:xfrm>
            <a:off x="88292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1121DE9-62FC-F891-A9CE-8BFC4564C7DB}"/>
              </a:ext>
            </a:extLst>
          </p:cNvPr>
          <p:cNvSpPr txBox="1"/>
          <p:nvPr/>
        </p:nvSpPr>
        <p:spPr>
          <a:xfrm>
            <a:off x="3852139" y="4405355"/>
            <a:ext cx="36593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olidFill>
                  <a:srgbClr val="C00000"/>
                </a:solidFill>
                <a:sym typeface="Webdings" panose="05030102010509060703" pitchFamily="18" charset="2"/>
              </a:rPr>
              <a:t>-67 500</a:t>
            </a:r>
            <a:endParaRPr lang="fr-FR" sz="6000" dirty="0">
              <a:solidFill>
                <a:srgbClr val="C00000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1E864354-EDA7-F5A0-521A-860E74FD065B}"/>
              </a:ext>
            </a:extLst>
          </p:cNvPr>
          <p:cNvSpPr txBox="1"/>
          <p:nvPr/>
        </p:nvSpPr>
        <p:spPr>
          <a:xfrm>
            <a:off x="1922023" y="4405356"/>
            <a:ext cx="26499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ym typeface="Webdings" panose="05030102010509060703" pitchFamily="18" charset="2"/>
              </a:rPr>
              <a:t>67 499</a:t>
            </a:r>
            <a:endParaRPr lang="fr-FR" sz="6000" dirty="0"/>
          </a:p>
        </p:txBody>
      </p:sp>
    </p:spTree>
    <p:extLst>
      <p:ext uri="{BB962C8B-B14F-4D97-AF65-F5344CB8AC3E}">
        <p14:creationId xmlns:p14="http://schemas.microsoft.com/office/powerpoint/2010/main" val="2677360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/>
              <a:t>Nomme le nombre et écris le suivant.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D102145-1C3C-F2F8-6A76-524EFD611DDD}"/>
              </a:ext>
            </a:extLst>
          </p:cNvPr>
          <p:cNvSpPr txBox="1"/>
          <p:nvPr/>
        </p:nvSpPr>
        <p:spPr>
          <a:xfrm>
            <a:off x="2742298" y="1522382"/>
            <a:ext cx="29124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>
                <a:sym typeface="Webdings" panose="05030102010509060703" pitchFamily="18" charset="2"/>
              </a:rPr>
              <a:t>4 879</a:t>
            </a:r>
            <a:endParaRPr lang="fr-FR" sz="72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7052C5-4817-9967-7CFE-FAC66EA746A2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1C02277E-50F4-8E3F-F590-0055E3CD02F9}"/>
              </a:ext>
            </a:extLst>
          </p:cNvPr>
          <p:cNvCxnSpPr>
            <a:cxnSpLocks/>
          </p:cNvCxnSpPr>
          <p:nvPr/>
        </p:nvCxnSpPr>
        <p:spPr>
          <a:xfrm flipH="1" flipV="1">
            <a:off x="107646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12E2F7A6-EE19-4D19-724D-18FCB93DC176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E728B23-FD3A-931A-FE91-73C1E419335A}"/>
              </a:ext>
            </a:extLst>
          </p:cNvPr>
          <p:cNvSpPr/>
          <p:nvPr/>
        </p:nvSpPr>
        <p:spPr>
          <a:xfrm>
            <a:off x="88292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3700B6E2-ABEC-B5C8-DC65-3DED89B7141A}"/>
              </a:ext>
            </a:extLst>
          </p:cNvPr>
          <p:cNvSpPr txBox="1"/>
          <p:nvPr/>
        </p:nvSpPr>
        <p:spPr>
          <a:xfrm>
            <a:off x="2953427" y="4278165"/>
            <a:ext cx="29124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ym typeface="Webdings" panose="05030102010509060703" pitchFamily="18" charset="2"/>
              </a:rPr>
              <a:t>48 712</a:t>
            </a:r>
            <a:endParaRPr lang="fr-FR" sz="6000" dirty="0"/>
          </a:p>
        </p:txBody>
      </p:sp>
    </p:spTree>
    <p:extLst>
      <p:ext uri="{BB962C8B-B14F-4D97-AF65-F5344CB8AC3E}">
        <p14:creationId xmlns:p14="http://schemas.microsoft.com/office/powerpoint/2010/main" val="19958001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930204D-B94A-2D61-8D49-450CDFC25443}"/>
              </a:ext>
            </a:extLst>
          </p:cNvPr>
          <p:cNvSpPr txBox="1"/>
          <p:nvPr/>
        </p:nvSpPr>
        <p:spPr>
          <a:xfrm>
            <a:off x="3865356" y="1552711"/>
            <a:ext cx="29124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olidFill>
                  <a:srgbClr val="C00000"/>
                </a:solidFill>
                <a:sym typeface="Webdings" panose="05030102010509060703" pitchFamily="18" charset="2"/>
              </a:rPr>
              <a:t>- 4 880</a:t>
            </a:r>
            <a:endParaRPr lang="fr-FR" sz="6000" dirty="0">
              <a:solidFill>
                <a:srgbClr val="C00000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20F4201-2F29-8540-104C-02414A00F73B}"/>
              </a:ext>
            </a:extLst>
          </p:cNvPr>
          <p:cNvSpPr txBox="1"/>
          <p:nvPr/>
        </p:nvSpPr>
        <p:spPr>
          <a:xfrm>
            <a:off x="1907373" y="1552712"/>
            <a:ext cx="29124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ym typeface="Webdings" panose="05030102010509060703" pitchFamily="18" charset="2"/>
              </a:rPr>
              <a:t>4 879</a:t>
            </a:r>
            <a:endParaRPr lang="fr-FR" sz="60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1C2F9EC-D516-DEEF-6890-DBAB0DD64A84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09DFF22C-D4CE-0DE6-D498-1C9D82EBDCD1}"/>
              </a:ext>
            </a:extLst>
          </p:cNvPr>
          <p:cNvCxnSpPr>
            <a:cxnSpLocks/>
          </p:cNvCxnSpPr>
          <p:nvPr/>
        </p:nvCxnSpPr>
        <p:spPr>
          <a:xfrm flipH="1" flipV="1">
            <a:off x="107646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3260D34-95CB-40D7-0621-9BF5419A8670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1F44724-3184-F0DF-D180-0D0116EC0348}"/>
              </a:ext>
            </a:extLst>
          </p:cNvPr>
          <p:cNvSpPr/>
          <p:nvPr/>
        </p:nvSpPr>
        <p:spPr>
          <a:xfrm>
            <a:off x="88292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C442CB82-2E10-1A66-CC81-C58E5BDE5658}"/>
              </a:ext>
            </a:extLst>
          </p:cNvPr>
          <p:cNvSpPr txBox="1"/>
          <p:nvPr/>
        </p:nvSpPr>
        <p:spPr>
          <a:xfrm>
            <a:off x="4173659" y="4311236"/>
            <a:ext cx="35192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olidFill>
                  <a:srgbClr val="C00000"/>
                </a:solidFill>
                <a:sym typeface="Webdings" panose="05030102010509060703" pitchFamily="18" charset="2"/>
              </a:rPr>
              <a:t>- 48 713</a:t>
            </a:r>
            <a:endParaRPr lang="fr-FR" sz="6000" dirty="0">
              <a:solidFill>
                <a:srgbClr val="C00000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F079026C-D3DA-3DA1-CA33-FFC6368DCC76}"/>
              </a:ext>
            </a:extLst>
          </p:cNvPr>
          <p:cNvSpPr txBox="1"/>
          <p:nvPr/>
        </p:nvSpPr>
        <p:spPr>
          <a:xfrm>
            <a:off x="1569008" y="4298213"/>
            <a:ext cx="29124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ym typeface="Webdings" panose="05030102010509060703" pitchFamily="18" charset="2"/>
              </a:rPr>
              <a:t>48 712</a:t>
            </a:r>
            <a:endParaRPr lang="fr-FR" sz="6000" dirty="0"/>
          </a:p>
        </p:txBody>
      </p:sp>
    </p:spTree>
    <p:extLst>
      <p:ext uri="{BB962C8B-B14F-4D97-AF65-F5344CB8AC3E}">
        <p14:creationId xmlns:p14="http://schemas.microsoft.com/office/powerpoint/2010/main" val="1976745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/>
              <a:t>Écris les nombres manquants.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9994BBD6-F408-B3EC-42F5-C22A187DE9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87E3C5-E9DB-76EF-DB6E-E4B75FA5BC1B}"/>
              </a:ext>
            </a:extLst>
          </p:cNvPr>
          <p:cNvSpPr txBox="1"/>
          <p:nvPr/>
        </p:nvSpPr>
        <p:spPr>
          <a:xfrm>
            <a:off x="-47600" y="1685654"/>
            <a:ext cx="9310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spc="160" dirty="0">
                <a:sym typeface="Webdings" panose="05030102010509060703" pitchFamily="18" charset="2"/>
              </a:rPr>
              <a:t>… -2 900 – 2 901 – 2 902 -  …  - 2 904 - …</a:t>
            </a:r>
            <a:endParaRPr lang="fr-FR" sz="3600" spc="160" dirty="0"/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F31C50F9-E153-35C2-D313-0C77DFD8090C}"/>
              </a:ext>
            </a:extLst>
          </p:cNvPr>
          <p:cNvCxnSpPr>
            <a:cxnSpLocks/>
          </p:cNvCxnSpPr>
          <p:nvPr/>
        </p:nvCxnSpPr>
        <p:spPr>
          <a:xfrm flipH="1" flipV="1">
            <a:off x="107646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3BB13C06-B2EB-DB86-C23E-2B4C8ADEED8A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258B603-E29F-7FE6-996C-C04BB3056879}"/>
              </a:ext>
            </a:extLst>
          </p:cNvPr>
          <p:cNvSpPr/>
          <p:nvPr/>
        </p:nvSpPr>
        <p:spPr>
          <a:xfrm>
            <a:off x="88292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29A52A5-BC79-41AC-A245-C460D97E52DB}"/>
              </a:ext>
            </a:extLst>
          </p:cNvPr>
          <p:cNvSpPr txBox="1"/>
          <p:nvPr/>
        </p:nvSpPr>
        <p:spPr>
          <a:xfrm>
            <a:off x="-47601" y="4711796"/>
            <a:ext cx="93103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spc="160" dirty="0">
                <a:sym typeface="Webdings" panose="05030102010509060703" pitchFamily="18" charset="2"/>
              </a:rPr>
              <a:t>… -20 900 – 20 901 – 20 902 -  …  - 20 904 - …</a:t>
            </a:r>
            <a:endParaRPr lang="fr-FR" sz="3200" spc="160" dirty="0"/>
          </a:p>
        </p:txBody>
      </p:sp>
    </p:spTree>
    <p:extLst>
      <p:ext uri="{BB962C8B-B14F-4D97-AF65-F5344CB8AC3E}">
        <p14:creationId xmlns:p14="http://schemas.microsoft.com/office/powerpoint/2010/main" val="6207205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022CFD54-B5C8-B16E-8691-68F0B32FF8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2360749-C77A-4500-0692-873E74EA7CA0}"/>
              </a:ext>
            </a:extLst>
          </p:cNvPr>
          <p:cNvSpPr txBox="1"/>
          <p:nvPr/>
        </p:nvSpPr>
        <p:spPr>
          <a:xfrm>
            <a:off x="49893" y="1817888"/>
            <a:ext cx="93103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spc="160" dirty="0">
                <a:sym typeface="Webdings" panose="05030102010509060703" pitchFamily="18" charset="2"/>
              </a:rPr>
              <a:t>… -2 900 – 2 901 – 2 902 -  …  -2 904 - …</a:t>
            </a:r>
            <a:endParaRPr lang="fr-FR" sz="3200" spc="160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970463B-906C-C5B2-D9F3-9F6223B6E6E6}"/>
              </a:ext>
            </a:extLst>
          </p:cNvPr>
          <p:cNvSpPr txBox="1"/>
          <p:nvPr/>
        </p:nvSpPr>
        <p:spPr>
          <a:xfrm>
            <a:off x="319859" y="1813727"/>
            <a:ext cx="1148806" cy="584775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sym typeface="Webdings" panose="05030102010509060703" pitchFamily="18" charset="2"/>
              </a:rPr>
              <a:t>2 899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B15BE6B-C25E-F99B-F84E-FF24572151CE}"/>
              </a:ext>
            </a:extLst>
          </p:cNvPr>
          <p:cNvSpPr txBox="1"/>
          <p:nvPr/>
        </p:nvSpPr>
        <p:spPr>
          <a:xfrm>
            <a:off x="5658262" y="1813728"/>
            <a:ext cx="972458" cy="584775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sym typeface="Webdings" panose="05030102010509060703" pitchFamily="18" charset="2"/>
              </a:rPr>
              <a:t>2 903</a:t>
            </a:r>
            <a:endParaRPr lang="fr-FR" sz="3200" dirty="0">
              <a:solidFill>
                <a:srgbClr val="C00000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5D47341-D69C-6EB9-3931-B3E17EB2ED20}"/>
              </a:ext>
            </a:extLst>
          </p:cNvPr>
          <p:cNvSpPr txBox="1"/>
          <p:nvPr/>
        </p:nvSpPr>
        <p:spPr>
          <a:xfrm>
            <a:off x="7922803" y="1794380"/>
            <a:ext cx="972458" cy="584775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sym typeface="Webdings" panose="05030102010509060703" pitchFamily="18" charset="2"/>
              </a:rPr>
              <a:t>2 905</a:t>
            </a:r>
            <a:endParaRPr lang="fr-FR" sz="3200" dirty="0">
              <a:solidFill>
                <a:srgbClr val="C00000"/>
              </a:solidFill>
            </a:endParaRPr>
          </a:p>
        </p:txBody>
      </p: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5D72B05C-1D53-E62A-641D-FD054C644C2C}"/>
              </a:ext>
            </a:extLst>
          </p:cNvPr>
          <p:cNvCxnSpPr>
            <a:cxnSpLocks/>
          </p:cNvCxnSpPr>
          <p:nvPr/>
        </p:nvCxnSpPr>
        <p:spPr>
          <a:xfrm flipH="1" flipV="1">
            <a:off x="107646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CBB2C84D-ADD9-E3E2-7D1E-9AFD3E3B2FF6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73C66CF-9AF0-5802-0CC6-35CFE99B2371}"/>
              </a:ext>
            </a:extLst>
          </p:cNvPr>
          <p:cNvSpPr/>
          <p:nvPr/>
        </p:nvSpPr>
        <p:spPr>
          <a:xfrm>
            <a:off x="88292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9FFEE8E3-8BD7-BE83-7FC9-22F6C8D72989}"/>
              </a:ext>
            </a:extLst>
          </p:cNvPr>
          <p:cNvSpPr txBox="1"/>
          <p:nvPr/>
        </p:nvSpPr>
        <p:spPr>
          <a:xfrm>
            <a:off x="-83160" y="4827867"/>
            <a:ext cx="93103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spc="160" dirty="0">
                <a:sym typeface="Webdings" panose="05030102010509060703" pitchFamily="18" charset="2"/>
              </a:rPr>
              <a:t>… -20 900 – 20 901 – 20 902 -  …    -20 904 - …</a:t>
            </a:r>
            <a:endParaRPr lang="fr-FR" sz="2800" spc="160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6D0B7A6A-28B0-007F-3DE8-D68098F3B9DA}"/>
              </a:ext>
            </a:extLst>
          </p:cNvPr>
          <p:cNvSpPr txBox="1"/>
          <p:nvPr/>
        </p:nvSpPr>
        <p:spPr>
          <a:xfrm>
            <a:off x="160804" y="4824911"/>
            <a:ext cx="1037464" cy="523220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r>
              <a:rPr lang="fr-FR" sz="2800" dirty="0">
                <a:solidFill>
                  <a:srgbClr val="C00000"/>
                </a:solidFill>
                <a:sym typeface="Webdings" panose="05030102010509060703" pitchFamily="18" charset="2"/>
              </a:rPr>
              <a:t>20 899</a:t>
            </a:r>
            <a:endParaRPr lang="fr-FR" sz="3200" dirty="0">
              <a:solidFill>
                <a:srgbClr val="C00000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4C515D44-0D92-6D4B-7988-A0C7876F5C22}"/>
              </a:ext>
            </a:extLst>
          </p:cNvPr>
          <p:cNvSpPr txBox="1"/>
          <p:nvPr/>
        </p:nvSpPr>
        <p:spPr>
          <a:xfrm>
            <a:off x="5590212" y="4824911"/>
            <a:ext cx="1068453" cy="523220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r>
              <a:rPr lang="fr-FR" sz="2800" dirty="0">
                <a:solidFill>
                  <a:srgbClr val="C00000"/>
                </a:solidFill>
                <a:sym typeface="Webdings" panose="05030102010509060703" pitchFamily="18" charset="2"/>
              </a:rPr>
              <a:t>20 903</a:t>
            </a:r>
            <a:endParaRPr lang="fr-FR" sz="2800" dirty="0">
              <a:solidFill>
                <a:srgbClr val="C00000"/>
              </a:solidFill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D207FCC6-42FF-71C5-A6C9-B84AFFBC88EE}"/>
              </a:ext>
            </a:extLst>
          </p:cNvPr>
          <p:cNvSpPr txBox="1"/>
          <p:nvPr/>
        </p:nvSpPr>
        <p:spPr>
          <a:xfrm>
            <a:off x="7970402" y="4840868"/>
            <a:ext cx="1256757" cy="523220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r>
              <a:rPr lang="fr-FR" sz="2800" dirty="0">
                <a:solidFill>
                  <a:srgbClr val="C00000"/>
                </a:solidFill>
                <a:sym typeface="Webdings" panose="05030102010509060703" pitchFamily="18" charset="2"/>
              </a:rPr>
              <a:t>20 905</a:t>
            </a:r>
            <a:endParaRPr lang="fr-FR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6356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0766" y="297438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Nomme le nombre et écris le suivant.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fr-FR" dirty="0"/>
              <a:t>exemple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2DF76120-34DF-9A7F-D86A-FE5EC681EE68}"/>
              </a:ext>
            </a:extLst>
          </p:cNvPr>
          <p:cNvSpPr txBox="1"/>
          <p:nvPr/>
        </p:nvSpPr>
        <p:spPr>
          <a:xfrm>
            <a:off x="3119422" y="1334588"/>
            <a:ext cx="26165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>
                <a:sym typeface="Webdings" panose="05030102010509060703" pitchFamily="18" charset="2"/>
              </a:rPr>
              <a:t>1 295</a:t>
            </a:r>
            <a:endParaRPr lang="fr-FR" sz="72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A163FEC-D7E2-6AC8-24EC-B97A735C3DB9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6839A3EF-8055-415C-B6D1-5A56973981D3}"/>
              </a:ext>
            </a:extLst>
          </p:cNvPr>
          <p:cNvSpPr txBox="1"/>
          <p:nvPr/>
        </p:nvSpPr>
        <p:spPr>
          <a:xfrm>
            <a:off x="2837270" y="4507749"/>
            <a:ext cx="28987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ym typeface="Webdings" panose="05030102010509060703" pitchFamily="18" charset="2"/>
              </a:rPr>
              <a:t>18 295</a:t>
            </a:r>
            <a:endParaRPr lang="fr-FR" sz="6000" dirty="0"/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36C6A385-5A0C-27E8-7D68-981E19A714BD}"/>
              </a:ext>
            </a:extLst>
          </p:cNvPr>
          <p:cNvCxnSpPr>
            <a:cxnSpLocks/>
          </p:cNvCxnSpPr>
          <p:nvPr/>
        </p:nvCxnSpPr>
        <p:spPr>
          <a:xfrm flipH="1" flipV="1">
            <a:off x="127000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4AB2BC43-0706-2B05-9EF6-50F2CF10C276}"/>
              </a:ext>
            </a:extLst>
          </p:cNvPr>
          <p:cNvSpPr/>
          <p:nvPr/>
        </p:nvSpPr>
        <p:spPr>
          <a:xfrm>
            <a:off x="107646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8C099E-7E51-3478-1CE8-C0AC99177C28}"/>
              </a:ext>
            </a:extLst>
          </p:cNvPr>
          <p:cNvSpPr/>
          <p:nvPr/>
        </p:nvSpPr>
        <p:spPr>
          <a:xfrm>
            <a:off x="107646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</p:spTree>
    <p:extLst>
      <p:ext uri="{BB962C8B-B14F-4D97-AF65-F5344CB8AC3E}">
        <p14:creationId xmlns:p14="http://schemas.microsoft.com/office/powerpoint/2010/main" val="8885176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9736" y="23215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D1574C5-6751-E5BE-1EA7-0642879AFC4E}"/>
              </a:ext>
            </a:extLst>
          </p:cNvPr>
          <p:cNvSpPr txBox="1"/>
          <p:nvPr/>
        </p:nvSpPr>
        <p:spPr>
          <a:xfrm>
            <a:off x="3971191" y="1751651"/>
            <a:ext cx="30876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olidFill>
                  <a:srgbClr val="C00000"/>
                </a:solidFill>
                <a:sym typeface="Webdings" panose="05030102010509060703" pitchFamily="18" charset="2"/>
              </a:rPr>
              <a:t>-1 296</a:t>
            </a:r>
            <a:endParaRPr lang="fr-FR" sz="6000" dirty="0">
              <a:solidFill>
                <a:srgbClr val="C00000"/>
              </a:solidFill>
            </a:endParaRPr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A37E4A34-52B8-E034-6A8B-C8A3B3347BDD}"/>
              </a:ext>
            </a:extLst>
          </p:cNvPr>
          <p:cNvSpPr txBox="1">
            <a:spLocks/>
          </p:cNvSpPr>
          <p:nvPr/>
        </p:nvSpPr>
        <p:spPr>
          <a:xfrm>
            <a:off x="8263295" y="6490151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exemple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FE9203C-B364-41AE-91B5-EEA7CE5D3DDC}"/>
              </a:ext>
            </a:extLst>
          </p:cNvPr>
          <p:cNvSpPr txBox="1"/>
          <p:nvPr/>
        </p:nvSpPr>
        <p:spPr>
          <a:xfrm>
            <a:off x="2301209" y="1751651"/>
            <a:ext cx="26165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ym typeface="Webdings" panose="05030102010509060703" pitchFamily="18" charset="2"/>
              </a:rPr>
              <a:t>1 295</a:t>
            </a:r>
            <a:endParaRPr lang="fr-FR" sz="60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223CC5D-65BF-A879-8ABF-5930B85F0F47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242D2B4B-12BA-F919-3DD0-D5D413E04EDA}"/>
              </a:ext>
            </a:extLst>
          </p:cNvPr>
          <p:cNvSpPr txBox="1"/>
          <p:nvPr/>
        </p:nvSpPr>
        <p:spPr>
          <a:xfrm>
            <a:off x="4233718" y="4519392"/>
            <a:ext cx="26745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b="1" dirty="0">
                <a:solidFill>
                  <a:srgbClr val="C00000"/>
                </a:solidFill>
                <a:sym typeface="Webdings" panose="05030102010509060703" pitchFamily="18" charset="2"/>
              </a:rPr>
              <a:t>-18 296</a:t>
            </a:r>
            <a:endParaRPr lang="fr-FR" sz="5400" dirty="0">
              <a:solidFill>
                <a:srgbClr val="C00000"/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9433628-5780-EEF3-667A-5F3DD8B5A4D2}"/>
              </a:ext>
            </a:extLst>
          </p:cNvPr>
          <p:cNvSpPr txBox="1"/>
          <p:nvPr/>
        </p:nvSpPr>
        <p:spPr>
          <a:xfrm>
            <a:off x="1955406" y="4519393"/>
            <a:ext cx="26165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b="1" dirty="0">
                <a:sym typeface="Webdings" panose="05030102010509060703" pitchFamily="18" charset="2"/>
              </a:rPr>
              <a:t>18 295</a:t>
            </a:r>
            <a:endParaRPr lang="fr-FR" sz="5400" dirty="0"/>
          </a:p>
        </p:txBody>
      </p: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A931517F-38C5-526F-1113-6AE423750E63}"/>
              </a:ext>
            </a:extLst>
          </p:cNvPr>
          <p:cNvCxnSpPr>
            <a:cxnSpLocks/>
          </p:cNvCxnSpPr>
          <p:nvPr/>
        </p:nvCxnSpPr>
        <p:spPr>
          <a:xfrm flipH="1" flipV="1">
            <a:off x="107646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1B6FE743-C0F1-8F4A-9F8D-DFBA6913C732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5532E22-CBEF-4E83-C877-41940E83386C}"/>
              </a:ext>
            </a:extLst>
          </p:cNvPr>
          <p:cNvSpPr/>
          <p:nvPr/>
        </p:nvSpPr>
        <p:spPr>
          <a:xfrm>
            <a:off x="88292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</p:spTree>
    <p:extLst>
      <p:ext uri="{BB962C8B-B14F-4D97-AF65-F5344CB8AC3E}">
        <p14:creationId xmlns:p14="http://schemas.microsoft.com/office/powerpoint/2010/main" val="1503147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/>
              <a:t>Nomme le nombre et écris le suivant.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2DF76120-34DF-9A7F-D86A-FE5EC681EE68}"/>
              </a:ext>
            </a:extLst>
          </p:cNvPr>
          <p:cNvSpPr txBox="1"/>
          <p:nvPr/>
        </p:nvSpPr>
        <p:spPr>
          <a:xfrm>
            <a:off x="2995580" y="1401419"/>
            <a:ext cx="24783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>
                <a:sym typeface="Webdings" panose="05030102010509060703" pitchFamily="18" charset="2"/>
              </a:rPr>
              <a:t>1 527</a:t>
            </a:r>
            <a:endParaRPr lang="fr-FR" sz="72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14DB231-AC1D-B56D-6B60-8EDFE9D29624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0E59D4A7-5DBD-E922-B344-F2BDBF33A291}"/>
              </a:ext>
            </a:extLst>
          </p:cNvPr>
          <p:cNvSpPr txBox="1"/>
          <p:nvPr/>
        </p:nvSpPr>
        <p:spPr>
          <a:xfrm>
            <a:off x="2858912" y="4496352"/>
            <a:ext cx="24783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ym typeface="Webdings" panose="05030102010509060703" pitchFamily="18" charset="2"/>
              </a:rPr>
              <a:t>15 027</a:t>
            </a:r>
            <a:endParaRPr lang="fr-FR" sz="6000" dirty="0"/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E1636E45-47EE-A8BC-3E8E-93C48F249E81}"/>
              </a:ext>
            </a:extLst>
          </p:cNvPr>
          <p:cNvCxnSpPr>
            <a:cxnSpLocks/>
          </p:cNvCxnSpPr>
          <p:nvPr/>
        </p:nvCxnSpPr>
        <p:spPr>
          <a:xfrm flipH="1" flipV="1">
            <a:off x="107646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BE571E8B-A752-04C4-26AB-26AC406B8818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D0EE563-02CB-BACE-25A9-4548EFA3DD32}"/>
              </a:ext>
            </a:extLst>
          </p:cNvPr>
          <p:cNvSpPr/>
          <p:nvPr/>
        </p:nvSpPr>
        <p:spPr>
          <a:xfrm>
            <a:off x="88292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D1574C5-6751-E5BE-1EA7-0642879AFC4E}"/>
              </a:ext>
            </a:extLst>
          </p:cNvPr>
          <p:cNvSpPr txBox="1"/>
          <p:nvPr/>
        </p:nvSpPr>
        <p:spPr>
          <a:xfrm>
            <a:off x="4139446" y="1624827"/>
            <a:ext cx="32013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olidFill>
                  <a:srgbClr val="C00000"/>
                </a:solidFill>
                <a:sym typeface="Webdings" panose="05030102010509060703" pitchFamily="18" charset="2"/>
              </a:rPr>
              <a:t>-1 528</a:t>
            </a:r>
            <a:endParaRPr lang="fr-FR" sz="6000" dirty="0">
              <a:solidFill>
                <a:srgbClr val="C00000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DBEBCEE-E2BD-2208-C662-387334434A67}"/>
              </a:ext>
            </a:extLst>
          </p:cNvPr>
          <p:cNvSpPr txBox="1"/>
          <p:nvPr/>
        </p:nvSpPr>
        <p:spPr>
          <a:xfrm>
            <a:off x="2581224" y="1604604"/>
            <a:ext cx="24783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ym typeface="Webdings" panose="05030102010509060703" pitchFamily="18" charset="2"/>
              </a:rPr>
              <a:t>1 527</a:t>
            </a:r>
            <a:endParaRPr lang="fr-FR" sz="60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8E9DBE9-C935-B522-2F65-11B3F7ACE8BC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0071E636-FFCB-ABDE-A2B3-50613F1A37E5}"/>
              </a:ext>
            </a:extLst>
          </p:cNvPr>
          <p:cNvSpPr txBox="1"/>
          <p:nvPr/>
        </p:nvSpPr>
        <p:spPr>
          <a:xfrm>
            <a:off x="4139446" y="4437382"/>
            <a:ext cx="32013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b="1" dirty="0">
                <a:solidFill>
                  <a:srgbClr val="C00000"/>
                </a:solidFill>
                <a:sym typeface="Webdings" panose="05030102010509060703" pitchFamily="18" charset="2"/>
              </a:rPr>
              <a:t>-15 028</a:t>
            </a:r>
            <a:endParaRPr lang="fr-FR" sz="5400" dirty="0">
              <a:solidFill>
                <a:srgbClr val="C00000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B330070-9AC3-DD71-43A1-B90FF41C94D6}"/>
              </a:ext>
            </a:extLst>
          </p:cNvPr>
          <p:cNvSpPr txBox="1"/>
          <p:nvPr/>
        </p:nvSpPr>
        <p:spPr>
          <a:xfrm>
            <a:off x="2050170" y="4437383"/>
            <a:ext cx="27949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b="1" dirty="0">
                <a:sym typeface="Webdings" panose="05030102010509060703" pitchFamily="18" charset="2"/>
              </a:rPr>
              <a:t>15 027</a:t>
            </a:r>
            <a:endParaRPr lang="fr-FR" sz="5400" dirty="0"/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1B32A5A3-B116-E9B0-1FD4-83D36B1A8C64}"/>
              </a:ext>
            </a:extLst>
          </p:cNvPr>
          <p:cNvCxnSpPr>
            <a:cxnSpLocks/>
          </p:cNvCxnSpPr>
          <p:nvPr/>
        </p:nvCxnSpPr>
        <p:spPr>
          <a:xfrm flipH="1" flipV="1">
            <a:off x="107646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C2A66B42-7747-D1F9-7617-8AB735673A74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70737EE-5AA0-5FC2-A435-86F89A03D567}"/>
              </a:ext>
            </a:extLst>
          </p:cNvPr>
          <p:cNvSpPr/>
          <p:nvPr/>
        </p:nvSpPr>
        <p:spPr>
          <a:xfrm>
            <a:off x="88292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</p:spTree>
    <p:extLst>
      <p:ext uri="{BB962C8B-B14F-4D97-AF65-F5344CB8AC3E}">
        <p14:creationId xmlns:p14="http://schemas.microsoft.com/office/powerpoint/2010/main" val="2793546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/>
              <a:t>Nomme le nombre et écris le suivant.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73F7F0E-8BB1-60D0-24EA-8CFF68F41B80}"/>
              </a:ext>
            </a:extLst>
          </p:cNvPr>
          <p:cNvSpPr txBox="1"/>
          <p:nvPr/>
        </p:nvSpPr>
        <p:spPr>
          <a:xfrm>
            <a:off x="3095150" y="1604359"/>
            <a:ext cx="24707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>
                <a:sym typeface="Webdings" panose="05030102010509060703" pitchFamily="18" charset="2"/>
              </a:rPr>
              <a:t>3 704</a:t>
            </a:r>
            <a:endParaRPr lang="fr-FR" sz="72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37B7EDD-402E-F32E-0E8C-8E31DAB27689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3E17462-C526-D1F5-083F-E82DF320E73A}"/>
              </a:ext>
            </a:extLst>
          </p:cNvPr>
          <p:cNvSpPr txBox="1"/>
          <p:nvPr/>
        </p:nvSpPr>
        <p:spPr>
          <a:xfrm>
            <a:off x="3095150" y="4496352"/>
            <a:ext cx="24707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ym typeface="Webdings" panose="05030102010509060703" pitchFamily="18" charset="2"/>
              </a:rPr>
              <a:t>36 704</a:t>
            </a:r>
            <a:endParaRPr lang="fr-FR" sz="6000" dirty="0"/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094FCEE6-A00E-551F-3000-D49725DE7369}"/>
              </a:ext>
            </a:extLst>
          </p:cNvPr>
          <p:cNvCxnSpPr>
            <a:cxnSpLocks/>
          </p:cNvCxnSpPr>
          <p:nvPr/>
        </p:nvCxnSpPr>
        <p:spPr>
          <a:xfrm flipH="1" flipV="1">
            <a:off x="107646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5C51D189-2173-77E0-2BA4-C93B13BA051F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FC3AE1-6014-ACCE-CA6E-3753B8F925E3}"/>
              </a:ext>
            </a:extLst>
          </p:cNvPr>
          <p:cNvSpPr/>
          <p:nvPr/>
        </p:nvSpPr>
        <p:spPr>
          <a:xfrm>
            <a:off x="88292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</p:spTree>
    <p:extLst>
      <p:ext uri="{BB962C8B-B14F-4D97-AF65-F5344CB8AC3E}">
        <p14:creationId xmlns:p14="http://schemas.microsoft.com/office/powerpoint/2010/main" val="21586820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BAF4B67-2E30-2AE1-882C-F6C4842E46B3}"/>
              </a:ext>
            </a:extLst>
          </p:cNvPr>
          <p:cNvSpPr txBox="1"/>
          <p:nvPr/>
        </p:nvSpPr>
        <p:spPr>
          <a:xfrm>
            <a:off x="3763530" y="1622315"/>
            <a:ext cx="35290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olidFill>
                  <a:srgbClr val="C00000"/>
                </a:solidFill>
                <a:sym typeface="Webdings" panose="05030102010509060703" pitchFamily="18" charset="2"/>
              </a:rPr>
              <a:t>-3 705</a:t>
            </a:r>
            <a:endParaRPr lang="fr-FR" sz="6000" dirty="0">
              <a:solidFill>
                <a:srgbClr val="C00000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CF96994-A2AF-38BB-28C3-A4FE40935C57}"/>
              </a:ext>
            </a:extLst>
          </p:cNvPr>
          <p:cNvSpPr txBox="1"/>
          <p:nvPr/>
        </p:nvSpPr>
        <p:spPr>
          <a:xfrm>
            <a:off x="2417556" y="1622316"/>
            <a:ext cx="24707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ym typeface="Webdings" panose="05030102010509060703" pitchFamily="18" charset="2"/>
              </a:rPr>
              <a:t>3 704</a:t>
            </a:r>
            <a:endParaRPr lang="fr-FR" sz="60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3FB6BC5-9B2D-4C89-10EF-9BCA540C6A06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BEA64F0-026A-5BE3-17F6-5F476600365C}"/>
              </a:ext>
            </a:extLst>
          </p:cNvPr>
          <p:cNvSpPr txBox="1"/>
          <p:nvPr/>
        </p:nvSpPr>
        <p:spPr>
          <a:xfrm>
            <a:off x="4073979" y="4434893"/>
            <a:ext cx="35290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b="1" dirty="0">
                <a:solidFill>
                  <a:srgbClr val="C00000"/>
                </a:solidFill>
                <a:sym typeface="Webdings" panose="05030102010509060703" pitchFamily="18" charset="2"/>
              </a:rPr>
              <a:t>-36 705</a:t>
            </a:r>
            <a:endParaRPr lang="fr-FR" sz="5400" dirty="0">
              <a:solidFill>
                <a:srgbClr val="C00000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0EAE83E9-D878-2354-3686-7610312829C5}"/>
              </a:ext>
            </a:extLst>
          </p:cNvPr>
          <p:cNvSpPr txBox="1"/>
          <p:nvPr/>
        </p:nvSpPr>
        <p:spPr>
          <a:xfrm>
            <a:off x="2216072" y="4434871"/>
            <a:ext cx="24707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b="1" dirty="0">
                <a:sym typeface="Webdings" panose="05030102010509060703" pitchFamily="18" charset="2"/>
              </a:rPr>
              <a:t>36 704</a:t>
            </a:r>
            <a:endParaRPr lang="fr-FR" sz="5400" dirty="0"/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6E25A4DB-AA93-FD30-7817-7AF45B6D538B}"/>
              </a:ext>
            </a:extLst>
          </p:cNvPr>
          <p:cNvCxnSpPr>
            <a:cxnSpLocks/>
          </p:cNvCxnSpPr>
          <p:nvPr/>
        </p:nvCxnSpPr>
        <p:spPr>
          <a:xfrm flipH="1" flipV="1">
            <a:off x="107646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6348CC7A-1059-394A-6A14-C1404D3DD960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775910A-7BAD-614C-695E-F4837A5BBEEC}"/>
              </a:ext>
            </a:extLst>
          </p:cNvPr>
          <p:cNvSpPr/>
          <p:nvPr/>
        </p:nvSpPr>
        <p:spPr>
          <a:xfrm>
            <a:off x="88292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</p:spTree>
    <p:extLst>
      <p:ext uri="{BB962C8B-B14F-4D97-AF65-F5344CB8AC3E}">
        <p14:creationId xmlns:p14="http://schemas.microsoft.com/office/powerpoint/2010/main" val="3805184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/>
              <a:t>Nomme le nombre et écris le suivant.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F6FF190-0BD3-B061-30FA-6417E5D3D72E}"/>
              </a:ext>
            </a:extLst>
          </p:cNvPr>
          <p:cNvSpPr txBox="1"/>
          <p:nvPr/>
        </p:nvSpPr>
        <p:spPr>
          <a:xfrm>
            <a:off x="2755610" y="1522382"/>
            <a:ext cx="27566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>
                <a:sym typeface="Webdings" panose="05030102010509060703" pitchFamily="18" charset="2"/>
              </a:rPr>
              <a:t>5 230</a:t>
            </a:r>
            <a:endParaRPr lang="fr-FR" sz="72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9C0C041-8204-CD0A-7F39-5F7EF90B6084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482F20F-1252-A6D0-D146-25F9EB419C86}"/>
              </a:ext>
            </a:extLst>
          </p:cNvPr>
          <p:cNvCxnSpPr>
            <a:cxnSpLocks/>
          </p:cNvCxnSpPr>
          <p:nvPr/>
        </p:nvCxnSpPr>
        <p:spPr>
          <a:xfrm flipH="1" flipV="1">
            <a:off x="107646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7CB7BC08-4AE3-8149-8A07-202E6518CE97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1DCF400-175D-2C7E-53A7-1DB18C9B01CC}"/>
              </a:ext>
            </a:extLst>
          </p:cNvPr>
          <p:cNvSpPr/>
          <p:nvPr/>
        </p:nvSpPr>
        <p:spPr>
          <a:xfrm>
            <a:off x="88292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3D5EAAE0-BA18-7D03-C334-A69AF35C67DB}"/>
              </a:ext>
            </a:extLst>
          </p:cNvPr>
          <p:cNvSpPr txBox="1"/>
          <p:nvPr/>
        </p:nvSpPr>
        <p:spPr>
          <a:xfrm>
            <a:off x="2755610" y="4341566"/>
            <a:ext cx="27566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ym typeface="Webdings" panose="05030102010509060703" pitchFamily="18" charset="2"/>
              </a:rPr>
              <a:t>52 310</a:t>
            </a:r>
            <a:endParaRPr lang="fr-FR" sz="6000" dirty="0"/>
          </a:p>
        </p:txBody>
      </p:sp>
    </p:spTree>
    <p:extLst>
      <p:ext uri="{BB962C8B-B14F-4D97-AF65-F5344CB8AC3E}">
        <p14:creationId xmlns:p14="http://schemas.microsoft.com/office/powerpoint/2010/main" val="17323348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9CE7140-0720-7270-40B4-0423C7CF6768}"/>
              </a:ext>
            </a:extLst>
          </p:cNvPr>
          <p:cNvSpPr txBox="1"/>
          <p:nvPr/>
        </p:nvSpPr>
        <p:spPr>
          <a:xfrm>
            <a:off x="3543228" y="1688100"/>
            <a:ext cx="39710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olidFill>
                  <a:srgbClr val="C00000"/>
                </a:solidFill>
                <a:sym typeface="Webdings" panose="05030102010509060703" pitchFamily="18" charset="2"/>
              </a:rPr>
              <a:t>-5 231</a:t>
            </a:r>
            <a:endParaRPr lang="fr-FR" sz="6000" dirty="0">
              <a:solidFill>
                <a:srgbClr val="C00000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0719587-3B55-9E0D-9DFF-F43E56D6F810}"/>
              </a:ext>
            </a:extLst>
          </p:cNvPr>
          <p:cNvSpPr txBox="1"/>
          <p:nvPr/>
        </p:nvSpPr>
        <p:spPr>
          <a:xfrm>
            <a:off x="2274589" y="1688100"/>
            <a:ext cx="27566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ym typeface="Webdings" panose="05030102010509060703" pitchFamily="18" charset="2"/>
              </a:rPr>
              <a:t>5 230</a:t>
            </a:r>
            <a:endParaRPr lang="fr-FR" sz="60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E5848E5-318E-AF7D-0908-968CE7A7818D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70E71826-DE3F-ED36-C308-E2AD0894BE54}"/>
              </a:ext>
            </a:extLst>
          </p:cNvPr>
          <p:cNvCxnSpPr>
            <a:cxnSpLocks/>
          </p:cNvCxnSpPr>
          <p:nvPr/>
        </p:nvCxnSpPr>
        <p:spPr>
          <a:xfrm flipH="1" flipV="1">
            <a:off x="107646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7A874CA9-92F1-22BB-90D0-EE2F183F08CE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9BBFB5C-CE29-8F95-5EC2-2344D88C5B0A}"/>
              </a:ext>
            </a:extLst>
          </p:cNvPr>
          <p:cNvSpPr/>
          <p:nvPr/>
        </p:nvSpPr>
        <p:spPr>
          <a:xfrm>
            <a:off x="88292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74B9E96-D59C-47BC-9CD8-CD77C8CD8F2E}"/>
              </a:ext>
            </a:extLst>
          </p:cNvPr>
          <p:cNvSpPr txBox="1"/>
          <p:nvPr/>
        </p:nvSpPr>
        <p:spPr>
          <a:xfrm>
            <a:off x="3630656" y="4408322"/>
            <a:ext cx="48447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olidFill>
                  <a:srgbClr val="C00000"/>
                </a:solidFill>
                <a:sym typeface="Webdings" panose="05030102010509060703" pitchFamily="18" charset="2"/>
              </a:rPr>
              <a:t>- 52 311</a:t>
            </a:r>
            <a:endParaRPr lang="fr-FR" sz="6000" dirty="0">
              <a:solidFill>
                <a:srgbClr val="C00000"/>
              </a:solidFill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7686F803-ADBC-3F48-87AD-0538906B5F2A}"/>
              </a:ext>
            </a:extLst>
          </p:cNvPr>
          <p:cNvSpPr txBox="1"/>
          <p:nvPr/>
        </p:nvSpPr>
        <p:spPr>
          <a:xfrm>
            <a:off x="1494012" y="4408323"/>
            <a:ext cx="33632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ym typeface="Webdings" panose="05030102010509060703" pitchFamily="18" charset="2"/>
              </a:rPr>
              <a:t>52 310</a:t>
            </a:r>
            <a:endParaRPr lang="fr-FR" sz="6000" dirty="0"/>
          </a:p>
        </p:txBody>
      </p:sp>
    </p:spTree>
    <p:extLst>
      <p:ext uri="{BB962C8B-B14F-4D97-AF65-F5344CB8AC3E}">
        <p14:creationId xmlns:p14="http://schemas.microsoft.com/office/powerpoint/2010/main" val="3392836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350</TotalTime>
  <Words>288</Words>
  <Application>Microsoft Office PowerPoint</Application>
  <PresentationFormat>Affichage à l'écran (4:3)</PresentationFormat>
  <Paragraphs>116</Paragraphs>
  <Slides>15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Webdings</vt:lpstr>
      <vt:lpstr>Thème Office</vt:lpstr>
      <vt:lpstr>Présentation PowerPoint</vt:lpstr>
      <vt:lpstr>Nomme le nombre et écris le suivant. </vt:lpstr>
      <vt:lpstr>Correction</vt:lpstr>
      <vt:lpstr>Nomme le nombre et écris le suivant. </vt:lpstr>
      <vt:lpstr>Correction</vt:lpstr>
      <vt:lpstr>Nomme le nombre et écris le suivant. </vt:lpstr>
      <vt:lpstr>Correction</vt:lpstr>
      <vt:lpstr>Nomme le nombre et écris le suivant. </vt:lpstr>
      <vt:lpstr>Correction</vt:lpstr>
      <vt:lpstr>Nomme le nombre et écris le suivant. </vt:lpstr>
      <vt:lpstr>Correction</vt:lpstr>
      <vt:lpstr>Nomme le nombre et écris le suivant. </vt:lpstr>
      <vt:lpstr>Correction</vt:lpstr>
      <vt:lpstr>Écris les nombres manquants.</vt:lpstr>
      <vt:lpstr>Correction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Emmanuelle Petit</cp:lastModifiedBy>
  <cp:revision>34</cp:revision>
  <dcterms:created xsi:type="dcterms:W3CDTF">2023-02-07T14:55:57Z</dcterms:created>
  <dcterms:modified xsi:type="dcterms:W3CDTF">2026-07-31T21:30:27Z</dcterms:modified>
</cp:coreProperties>
</file>