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4" r:id="rId2"/>
    <p:sldId id="288" r:id="rId3"/>
    <p:sldId id="289" r:id="rId4"/>
    <p:sldId id="287" r:id="rId5"/>
    <p:sldId id="286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2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444380" y="1929963"/>
            <a:ext cx="82552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résoudre un problème additif de monnaie. 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CM2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: CM1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94441-5283-FC40-0E5B-A96D6B70A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C76BE5-A78E-FED2-0F73-05EAA550D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39ECC0-8614-94F0-DCAC-57B914296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CDFC36-88E3-71CF-2197-D6C1C78703A5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0BDA78-8349-BCC3-C61C-0E7C2025E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4BCBE5C-025A-6651-4F7B-715C721619C4}"/>
              </a:ext>
            </a:extLst>
          </p:cNvPr>
          <p:cNvSpPr txBox="1"/>
          <p:nvPr/>
        </p:nvSpPr>
        <p:spPr>
          <a:xfrm>
            <a:off x="444380" y="1929963"/>
            <a:ext cx="82552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 partie : CM2</a:t>
            </a:r>
          </a:p>
        </p:txBody>
      </p:sp>
    </p:spTree>
    <p:extLst>
      <p:ext uri="{BB962C8B-B14F-4D97-AF65-F5344CB8AC3E}">
        <p14:creationId xmlns:p14="http://schemas.microsoft.com/office/powerpoint/2010/main" val="2642276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344566" y="909206"/>
            <a:ext cx="821218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Problème 1 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Pour le carrelage de la salle de bains, j’ai acheté 256 carreaux. Il me reste un quart après les travaux.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Combien de carreaux reste-t-il?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344566" y="3633819"/>
            <a:ext cx="821218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Problème 2 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avons fait une randonnée de 12,8 km.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a fait beau pendant les trois dixièmes de la randonnée et il a plu le reste du temps.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Quelle distance avons-nous parcouru sous </a:t>
            </a: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pluie ?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638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72354-D709-5BD9-B876-3B86689D1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C1AC94-0B54-A7C4-4D0C-CCF0B46D2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AC4CB0-9F39-B10D-CF4A-B0EFE83C17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26A05C-9DAD-84E5-6A41-6BF386256894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01F90DC-1880-5EC7-6172-8B5D7257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D1E3830-7DFF-2A03-3D3A-7291B6EF18FC}"/>
              </a:ext>
            </a:extLst>
          </p:cNvPr>
          <p:cNvSpPr txBox="1"/>
          <p:nvPr/>
        </p:nvSpPr>
        <p:spPr>
          <a:xfrm>
            <a:off x="444380" y="1929963"/>
            <a:ext cx="82552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 partie : CM1</a:t>
            </a:r>
          </a:p>
        </p:txBody>
      </p:sp>
    </p:spTree>
    <p:extLst>
      <p:ext uri="{BB962C8B-B14F-4D97-AF65-F5344CB8AC3E}">
        <p14:creationId xmlns:p14="http://schemas.microsoft.com/office/powerpoint/2010/main" val="193833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465908" y="1360576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1 :</a:t>
            </a:r>
          </a:p>
          <a:p>
            <a:r>
              <a:rPr lang="fr-FR" sz="3200" dirty="0"/>
              <a:t>J’achète une figurine à 15,25 €. Je donne un billet de 20</a:t>
            </a:r>
            <a:r>
              <a:rPr lang="fr-FR" sz="3200" baseline="30000" dirty="0"/>
              <a:t> </a:t>
            </a:r>
            <a:r>
              <a:rPr lang="fr-FR" sz="3200" dirty="0"/>
              <a:t>€. </a:t>
            </a:r>
          </a:p>
          <a:p>
            <a:r>
              <a:rPr lang="fr-FR" sz="3200" b="1" dirty="0"/>
              <a:t>Combien d’argent doit me rendre le caissier ? 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465908" y="3855582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2 :</a:t>
            </a:r>
          </a:p>
          <a:p>
            <a:r>
              <a:rPr lang="fr-FR" sz="3200" dirty="0"/>
              <a:t>Je vends un livre à 7,50 €</a:t>
            </a:r>
            <a:r>
              <a:rPr lang="fr-FR" sz="3200"/>
              <a:t>, une </a:t>
            </a:r>
            <a:r>
              <a:rPr lang="fr-FR" sz="3200" dirty="0"/>
              <a:t>carte à 30 centimes et un jeu vidéo à 32 €. </a:t>
            </a:r>
          </a:p>
          <a:p>
            <a:r>
              <a:rPr lang="fr-FR" sz="3200" b="1" dirty="0"/>
              <a:t>Trouve la somme gagnée au total.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173</Words>
  <Application>Microsoft Office PowerPoint</Application>
  <PresentationFormat>Affichage à l'écran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 Résous les problèmes suivants dans ton cahier.</vt:lpstr>
      <vt:lpstr>Présentation PowerPoint</vt:lpstr>
      <vt:lpstr> Résous les problèmes suivants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44</cp:revision>
  <dcterms:created xsi:type="dcterms:W3CDTF">2023-02-07T14:55:57Z</dcterms:created>
  <dcterms:modified xsi:type="dcterms:W3CDTF">2026-08-06T19:36:45Z</dcterms:modified>
</cp:coreProperties>
</file>