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4" r:id="rId2"/>
    <p:sldId id="27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CC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42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551202" y="2074611"/>
            <a:ext cx="80415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comparer des fractions.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9" name="Tableau 28">
                <a:extLst>
                  <a:ext uri="{FF2B5EF4-FFF2-40B4-BE49-F238E27FC236}">
                    <a16:creationId xmlns:a16="http://schemas.microsoft.com/office/drawing/2014/main" id="{2F4BAED8-1086-21BD-2431-36D948158D3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3043100"/>
                  </p:ext>
                </p:extLst>
              </p:nvPr>
            </p:nvGraphicFramePr>
            <p:xfrm>
              <a:off x="4770250" y="1135650"/>
              <a:ext cx="4373750" cy="545378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86875">
                      <a:extLst>
                        <a:ext uri="{9D8B030D-6E8A-4147-A177-3AD203B41FA5}">
                          <a16:colId xmlns:a16="http://schemas.microsoft.com/office/drawing/2014/main" val="2650224775"/>
                        </a:ext>
                      </a:extLst>
                    </a:gridCol>
                    <a:gridCol w="2186875">
                      <a:extLst>
                        <a:ext uri="{9D8B030D-6E8A-4147-A177-3AD203B41FA5}">
                          <a16:colId xmlns:a16="http://schemas.microsoft.com/office/drawing/2014/main" val="153980214"/>
                        </a:ext>
                      </a:extLst>
                    </a:gridCol>
                  </a:tblGrid>
                  <a:tr h="1087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sz="2000" dirty="0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sz="2000" dirty="0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4331032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14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0630877"/>
                      </a:ext>
                    </a:extLst>
                  </a:tr>
                  <a:tr h="110397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09442069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100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18829951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100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78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300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1 000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2742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9" name="Tableau 28">
                <a:extLst>
                  <a:ext uri="{FF2B5EF4-FFF2-40B4-BE49-F238E27FC236}">
                    <a16:creationId xmlns:a16="http://schemas.microsoft.com/office/drawing/2014/main" id="{2F4BAED8-1086-21BD-2431-36D948158D3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3043100"/>
                  </p:ext>
                </p:extLst>
              </p:nvPr>
            </p:nvGraphicFramePr>
            <p:xfrm>
              <a:off x="4770250" y="1135650"/>
              <a:ext cx="4373750" cy="545378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86875">
                      <a:extLst>
                        <a:ext uri="{9D8B030D-6E8A-4147-A177-3AD203B41FA5}">
                          <a16:colId xmlns:a16="http://schemas.microsoft.com/office/drawing/2014/main" val="2650224775"/>
                        </a:ext>
                      </a:extLst>
                    </a:gridCol>
                    <a:gridCol w="2186875">
                      <a:extLst>
                        <a:ext uri="{9D8B030D-6E8A-4147-A177-3AD203B41FA5}">
                          <a16:colId xmlns:a16="http://schemas.microsoft.com/office/drawing/2014/main" val="153980214"/>
                        </a:ext>
                      </a:extLst>
                    </a:gridCol>
                  </a:tblGrid>
                  <a:tr h="108745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r="-100000" b="-4028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000" b="-4028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4331032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99441" r="-100000" b="-300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000" t="-99441" b="-300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0630877"/>
                      </a:ext>
                    </a:extLst>
                  </a:tr>
                  <a:tr h="110397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97238" r="-100000" b="-197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000" t="-197238" b="-197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09442069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300559" r="-100000" b="-994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000" t="-300559" b="-994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18829951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402809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000" t="-4028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27427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785" y="365333"/>
            <a:ext cx="7147241" cy="767801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 Recopie et complète dans ton cahier avec le symbole &lt;, &gt; ou =.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1110" y="6492666"/>
            <a:ext cx="805176" cy="367849"/>
          </a:xfrm>
        </p:spPr>
        <p:txBody>
          <a:bodyPr/>
          <a:lstStyle/>
          <a:p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A5475748-CB2A-71BF-1ED3-F0D7C077F4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7321659"/>
                  </p:ext>
                </p:extLst>
              </p:nvPr>
            </p:nvGraphicFramePr>
            <p:xfrm>
              <a:off x="623843" y="1135650"/>
              <a:ext cx="3785788" cy="545378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92894">
                      <a:extLst>
                        <a:ext uri="{9D8B030D-6E8A-4147-A177-3AD203B41FA5}">
                          <a16:colId xmlns:a16="http://schemas.microsoft.com/office/drawing/2014/main" val="2650224775"/>
                        </a:ext>
                      </a:extLst>
                    </a:gridCol>
                    <a:gridCol w="1892894">
                      <a:extLst>
                        <a:ext uri="{9D8B030D-6E8A-4147-A177-3AD203B41FA5}">
                          <a16:colId xmlns:a16="http://schemas.microsoft.com/office/drawing/2014/main" val="153980214"/>
                        </a:ext>
                      </a:extLst>
                    </a:gridCol>
                  </a:tblGrid>
                  <a:tr h="1087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sz="2000" dirty="0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sz="2000" dirty="0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4331032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0630877"/>
                      </a:ext>
                    </a:extLst>
                  </a:tr>
                  <a:tr h="110397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09442069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18829951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2742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A5475748-CB2A-71BF-1ED3-F0D7C077F4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7321659"/>
                  </p:ext>
                </p:extLst>
              </p:nvPr>
            </p:nvGraphicFramePr>
            <p:xfrm>
              <a:off x="623843" y="1135650"/>
              <a:ext cx="3785788" cy="545378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92894">
                      <a:extLst>
                        <a:ext uri="{9D8B030D-6E8A-4147-A177-3AD203B41FA5}">
                          <a16:colId xmlns:a16="http://schemas.microsoft.com/office/drawing/2014/main" val="2650224775"/>
                        </a:ext>
                      </a:extLst>
                    </a:gridCol>
                    <a:gridCol w="1892894">
                      <a:extLst>
                        <a:ext uri="{9D8B030D-6E8A-4147-A177-3AD203B41FA5}">
                          <a16:colId xmlns:a16="http://schemas.microsoft.com/office/drawing/2014/main" val="153980214"/>
                        </a:ext>
                      </a:extLst>
                    </a:gridCol>
                  </a:tblGrid>
                  <a:tr h="108745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r="-100000" b="-4028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00000" b="-4028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4331032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99441" r="-100000" b="-300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00000" t="-99441" b="-300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0630877"/>
                      </a:ext>
                    </a:extLst>
                  </a:tr>
                  <a:tr h="110397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197238" r="-100000" b="-197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00000" t="-197238" b="-197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09442069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300559" r="-100000" b="-994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00000" t="-300559" b="-994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18829951"/>
                      </a:ext>
                    </a:extLst>
                  </a:tr>
                  <a:tr h="108745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402809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00000" t="-4028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27427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357539" y="1499867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357539" y="2589235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373785" y="3573620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357539" y="4662988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373785" y="5702935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2516737" y="1444352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2516737" y="2544612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2516737" y="3596181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2516737" y="4689626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2516737" y="5796575"/>
            <a:ext cx="360000" cy="36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430619-8882-195A-410C-F8C9BCBBBF21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113475-239F-58E1-2F15-4F1E0A006CCC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F3E848B-62B6-14E2-74D4-C8251730C304}"/>
              </a:ext>
            </a:extLst>
          </p:cNvPr>
          <p:cNvCxnSpPr>
            <a:cxnSpLocks/>
          </p:cNvCxnSpPr>
          <p:nvPr/>
        </p:nvCxnSpPr>
        <p:spPr>
          <a:xfrm>
            <a:off x="4255806" y="1244542"/>
            <a:ext cx="0" cy="5060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llipse 18">
            <a:extLst>
              <a:ext uri="{FF2B5EF4-FFF2-40B4-BE49-F238E27FC236}">
                <a16:creationId xmlns:a16="http://schemas.microsoft.com/office/drawing/2014/main" id="{FAAB8AAF-E248-ACAC-D13B-4408FF567E58}"/>
              </a:ext>
            </a:extLst>
          </p:cNvPr>
          <p:cNvSpPr/>
          <p:nvPr/>
        </p:nvSpPr>
        <p:spPr>
          <a:xfrm>
            <a:off x="4479688" y="1536567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7AA27070-5370-F694-D95C-9EDCC41812B2}"/>
              </a:ext>
            </a:extLst>
          </p:cNvPr>
          <p:cNvSpPr/>
          <p:nvPr/>
        </p:nvSpPr>
        <p:spPr>
          <a:xfrm>
            <a:off x="4479688" y="2625935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DA4C15BE-72B1-6AF5-6CCE-ACCE46268E88}"/>
              </a:ext>
            </a:extLst>
          </p:cNvPr>
          <p:cNvSpPr/>
          <p:nvPr/>
        </p:nvSpPr>
        <p:spPr>
          <a:xfrm>
            <a:off x="4495934" y="3610320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D7816EB7-2479-4CAB-1CCB-79A0FBF39E8E}"/>
              </a:ext>
            </a:extLst>
          </p:cNvPr>
          <p:cNvSpPr/>
          <p:nvPr/>
        </p:nvSpPr>
        <p:spPr>
          <a:xfrm>
            <a:off x="4479688" y="4699688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86ECC6E7-87DA-2F81-1209-7ADA954D572C}"/>
              </a:ext>
            </a:extLst>
          </p:cNvPr>
          <p:cNvSpPr/>
          <p:nvPr/>
        </p:nvSpPr>
        <p:spPr>
          <a:xfrm>
            <a:off x="4495934" y="5739635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9EFE6F52-9FDD-67CE-80EE-3EE33F11264A}"/>
              </a:ext>
            </a:extLst>
          </p:cNvPr>
          <p:cNvSpPr/>
          <p:nvPr/>
        </p:nvSpPr>
        <p:spPr>
          <a:xfrm>
            <a:off x="6736355" y="1446868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44C5F695-75FD-35B7-191E-6BF9699C3CF9}"/>
              </a:ext>
            </a:extLst>
          </p:cNvPr>
          <p:cNvSpPr/>
          <p:nvPr/>
        </p:nvSpPr>
        <p:spPr>
          <a:xfrm>
            <a:off x="6736355" y="2547128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FCC107E-14F3-FC2C-95B2-425F8F57BD4E}"/>
              </a:ext>
            </a:extLst>
          </p:cNvPr>
          <p:cNvSpPr/>
          <p:nvPr/>
        </p:nvSpPr>
        <p:spPr>
          <a:xfrm>
            <a:off x="6736355" y="3598697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1248B26-F9B7-35EC-2360-117AE257963F}"/>
              </a:ext>
            </a:extLst>
          </p:cNvPr>
          <p:cNvSpPr/>
          <p:nvPr/>
        </p:nvSpPr>
        <p:spPr>
          <a:xfrm>
            <a:off x="6736355" y="4692142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A055949A-4A60-A6A2-AE33-CFE901297461}"/>
              </a:ext>
            </a:extLst>
          </p:cNvPr>
          <p:cNvSpPr/>
          <p:nvPr/>
        </p:nvSpPr>
        <p:spPr>
          <a:xfrm>
            <a:off x="6736355" y="5799091"/>
            <a:ext cx="375545" cy="360000"/>
          </a:xfrm>
          <a:prstGeom prst="ellips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23</TotalTime>
  <Words>104</Words>
  <Application>Microsoft Office PowerPoint</Application>
  <PresentationFormat>Affichage à l'écran (4:3)</PresentationFormat>
  <Paragraphs>46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Thème Office</vt:lpstr>
      <vt:lpstr>Présentation PowerPoint</vt:lpstr>
      <vt:lpstr> Recopie et complète dans ton cahier avec le symbole &lt;, &gt; ou =.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43</cp:revision>
  <dcterms:created xsi:type="dcterms:W3CDTF">2023-02-07T14:55:57Z</dcterms:created>
  <dcterms:modified xsi:type="dcterms:W3CDTF">2026-08-03T17:31:01Z</dcterms:modified>
</cp:coreProperties>
</file>