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5"/>
  </p:handoutMasterIdLst>
  <p:sldIdLst>
    <p:sldId id="319" r:id="rId2"/>
    <p:sldId id="339" r:id="rId3"/>
    <p:sldId id="273" r:id="rId4"/>
    <p:sldId id="283" r:id="rId5"/>
    <p:sldId id="324" r:id="rId6"/>
    <p:sldId id="325" r:id="rId7"/>
    <p:sldId id="326" r:id="rId8"/>
    <p:sldId id="327" r:id="rId9"/>
    <p:sldId id="330" r:id="rId10"/>
    <p:sldId id="331" r:id="rId11"/>
    <p:sldId id="320" r:id="rId12"/>
    <p:sldId id="321" r:id="rId13"/>
    <p:sldId id="322" r:id="rId14"/>
    <p:sldId id="323" r:id="rId15"/>
    <p:sldId id="328" r:id="rId16"/>
    <p:sldId id="329" r:id="rId17"/>
    <p:sldId id="332" r:id="rId18"/>
    <p:sldId id="333" r:id="rId19"/>
    <p:sldId id="334" r:id="rId20"/>
    <p:sldId id="335" r:id="rId21"/>
    <p:sldId id="336" r:id="rId22"/>
    <p:sldId id="337" r:id="rId23"/>
    <p:sldId id="338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51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CA001-D71F-DD21-38E6-D617439FC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F31CD5-47CE-971C-612F-2E07FDA3F0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B3B179C-E3E5-B1ED-5A82-470EBCCF5C1C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1F70572-CF3D-3257-C557-E6A553D338A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155F107-7B76-A3E7-0972-AD05D8E51808}"/>
                </a:ext>
              </a:extLst>
            </p:cNvPr>
            <p:cNvSpPr txBox="1"/>
            <p:nvPr/>
          </p:nvSpPr>
          <p:spPr>
            <a:xfrm>
              <a:off x="217918" y="2012922"/>
              <a:ext cx="8708164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CM1 CM2</a:t>
              </a:r>
            </a:p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lang="fr-FR" sz="3200" b="1" dirty="0">
                <a:solidFill>
                  <a:prstClr val="white"/>
                </a:solidFill>
                <a:latin typeface="Calibri" panose="020F0502020204030204"/>
              </a:endParaRPr>
            </a:p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r>
                <a:rPr kumimoji="0" lang="fr-FR" sz="32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partie : Je sais déterminer une fraction d’une quantité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.</a:t>
              </a:r>
            </a:p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lang="fr-FR" sz="3200" b="1" dirty="0">
                <a:solidFill>
                  <a:prstClr val="white"/>
                </a:solidFill>
                <a:latin typeface="Calibri" panose="020F0502020204030204"/>
              </a:endParaRPr>
            </a:p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2</a:t>
              </a:r>
              <a:r>
                <a:rPr lang="fr-FR" sz="3200" b="1" baseline="30000" dirty="0">
                  <a:solidFill>
                    <a:prstClr val="white"/>
                  </a:solidFill>
                  <a:latin typeface="Calibri" panose="020F0502020204030204"/>
                </a:rPr>
                <a:t>nde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 partie : 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à identifier et représenter une fraction.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994B16C-0FB2-25BF-42CE-7995F8D12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613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CD248-A092-2B82-CECF-C958F12E8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631F2C-CEB1-C5AF-0B04-2B576E9AA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6F3CB0-AEAD-D629-96DA-0E4EA21A33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0F56A0B-71C6-344B-C9CA-444AB8B9E12B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0F56A0B-71C6-344B-C9CA-444AB8B9E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F7CB99EC-371D-F295-A81E-C0158BC94219}"/>
              </a:ext>
            </a:extLst>
          </p:cNvPr>
          <p:cNvSpPr/>
          <p:nvPr/>
        </p:nvSpPr>
        <p:spPr>
          <a:xfrm>
            <a:off x="4206255" y="2727349"/>
            <a:ext cx="781355" cy="2402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E644F54F-6B91-889E-9EC9-5A31B4CC58D8}"/>
                  </a:ext>
                </a:extLst>
              </p:cNvPr>
              <p:cNvSpPr txBox="1"/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E644F54F-6B91-889E-9EC9-5A31B4CC58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DCACC360-BFCE-283B-EC27-C1A437EAC853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>
                          <a:latin typeface="Cambria Math" panose="02040503050406030204" pitchFamily="18" charset="0"/>
                        </a:rPr>
                        <m:t> 12=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DCACC360-BFCE-283B-EC27-C1A437EAC8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AD02F77D-CF47-88EF-FD42-2B185476C790}"/>
              </a:ext>
            </a:extLst>
          </p:cNvPr>
          <p:cNvSpPr/>
          <p:nvPr/>
        </p:nvSpPr>
        <p:spPr>
          <a:xfrm>
            <a:off x="4393592" y="2830517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5BA025-3CEF-753A-F4AA-17BAAFFF2686}"/>
              </a:ext>
            </a:extLst>
          </p:cNvPr>
          <p:cNvSpPr/>
          <p:nvPr/>
        </p:nvSpPr>
        <p:spPr>
          <a:xfrm>
            <a:off x="4393592" y="3400928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ACBF6EC-CE91-7D89-BFD7-41D78C997011}"/>
              </a:ext>
            </a:extLst>
          </p:cNvPr>
          <p:cNvSpPr/>
          <p:nvPr/>
        </p:nvSpPr>
        <p:spPr>
          <a:xfrm>
            <a:off x="4393592" y="3948501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64E4FF-09B9-F53E-1A5A-17FFC46BB1BA}"/>
              </a:ext>
            </a:extLst>
          </p:cNvPr>
          <p:cNvSpPr/>
          <p:nvPr/>
        </p:nvSpPr>
        <p:spPr>
          <a:xfrm>
            <a:off x="4393592" y="4518912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B0970E-D67E-38BD-1F57-A26F5590C893}"/>
              </a:ext>
            </a:extLst>
          </p:cNvPr>
          <p:cNvSpPr/>
          <p:nvPr/>
        </p:nvSpPr>
        <p:spPr>
          <a:xfrm>
            <a:off x="5087875" y="2830517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2BA20F-CB5A-1B38-146E-69D7AD7EAFDA}"/>
              </a:ext>
            </a:extLst>
          </p:cNvPr>
          <p:cNvSpPr/>
          <p:nvPr/>
        </p:nvSpPr>
        <p:spPr>
          <a:xfrm>
            <a:off x="5087875" y="3400928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A615C6-3D93-9FCC-1E71-ABCFE6E3E4D7}"/>
              </a:ext>
            </a:extLst>
          </p:cNvPr>
          <p:cNvSpPr/>
          <p:nvPr/>
        </p:nvSpPr>
        <p:spPr>
          <a:xfrm>
            <a:off x="5087875" y="3948501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898677-1E76-BD2D-D035-CC6956CDFBE3}"/>
              </a:ext>
            </a:extLst>
          </p:cNvPr>
          <p:cNvSpPr/>
          <p:nvPr/>
        </p:nvSpPr>
        <p:spPr>
          <a:xfrm>
            <a:off x="5087875" y="4518912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04EF9D8-5DA0-5095-E6A2-1840BBA73CEB}"/>
              </a:ext>
            </a:extLst>
          </p:cNvPr>
          <p:cNvSpPr/>
          <p:nvPr/>
        </p:nvSpPr>
        <p:spPr>
          <a:xfrm>
            <a:off x="5782158" y="2824332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02BC440-C158-5E76-492B-ECA9604EB532}"/>
              </a:ext>
            </a:extLst>
          </p:cNvPr>
          <p:cNvSpPr/>
          <p:nvPr/>
        </p:nvSpPr>
        <p:spPr>
          <a:xfrm>
            <a:off x="5782158" y="3394743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B41CAE-1BEE-8120-1FCF-2DF7638044DE}"/>
              </a:ext>
            </a:extLst>
          </p:cNvPr>
          <p:cNvSpPr/>
          <p:nvPr/>
        </p:nvSpPr>
        <p:spPr>
          <a:xfrm>
            <a:off x="5782158" y="3942316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ED9D241-048F-E569-2A61-880D2BBA5E54}"/>
              </a:ext>
            </a:extLst>
          </p:cNvPr>
          <p:cNvSpPr/>
          <p:nvPr/>
        </p:nvSpPr>
        <p:spPr>
          <a:xfrm>
            <a:off x="5782158" y="4512727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759646-F27E-0195-FB50-1B160E4A6C5C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D26FE5F-05CE-291B-547D-4C55889691AB}"/>
              </a:ext>
            </a:extLst>
          </p:cNvPr>
          <p:cNvSpPr/>
          <p:nvPr/>
        </p:nvSpPr>
        <p:spPr>
          <a:xfrm>
            <a:off x="7932916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86475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2A6D2-488F-B4D1-2062-F6961EE3A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5A30DF-A63F-4D4E-937D-11CE2ADBA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89" y="127977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8F7D86-F694-5430-36E4-170DA46F3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91FF477-F0B2-56E5-3CB3-609DDBECC8D6}"/>
                  </a:ext>
                </a:extLst>
              </p:cNvPr>
              <p:cNvSpPr txBox="1"/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9=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91FF477-F0B2-56E5-3CB3-609DDBECC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E7AD4F5-F215-A3C7-D0DD-7AE9AD830C9C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4633CD8D-55E0-75E6-0E5A-ECD329F29598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85263-712D-F779-937F-A53A16FE9EA3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43BD62D-AF95-DDCF-6C37-773EFF4306D6}"/>
                  </a:ext>
                </a:extLst>
              </p:cNvPr>
              <p:cNvSpPr txBox="1"/>
              <p:nvPr/>
            </p:nvSpPr>
            <p:spPr>
              <a:xfrm>
                <a:off x="2149267" y="4590963"/>
                <a:ext cx="43183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𝑑𝑒𝑢𝑥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9=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43BD62D-AF95-DDCF-6C37-773EFF4306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9267" y="4590963"/>
                <a:ext cx="4318317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6880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87A16-C185-F8C8-B6EF-F82BB4574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F45E87-C3E4-8C4E-72CF-1F451EB45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4" y="97939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08D9DB-AA2B-8BC5-CBD9-78B238F29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66115DA-8AA3-C8D1-5E8E-91C087B0F000}"/>
                  </a:ext>
                </a:extLst>
              </p:cNvPr>
              <p:cNvSpPr txBox="1"/>
              <p:nvPr/>
            </p:nvSpPr>
            <p:spPr>
              <a:xfrm>
                <a:off x="2473329" y="1765593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66115DA-8AA3-C8D1-5E8E-91C087B0F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3329" y="1765593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5DB80B4-E98E-A363-27B1-CFB4504D6D4B}"/>
                  </a:ext>
                </a:extLst>
              </p:cNvPr>
              <p:cNvSpPr txBox="1"/>
              <p:nvPr/>
            </p:nvSpPr>
            <p:spPr>
              <a:xfrm>
                <a:off x="2106662" y="852134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9=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5DB80B4-E98E-A363-27B1-CFB4504D6D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6662" y="852134"/>
                <a:ext cx="4064634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045ADB82-B270-0FE3-C465-F06527E7ECD7}"/>
              </a:ext>
            </a:extLst>
          </p:cNvPr>
          <p:cNvSpPr/>
          <p:nvPr/>
        </p:nvSpPr>
        <p:spPr>
          <a:xfrm>
            <a:off x="4178893" y="184263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37F5D4C3-4E90-124F-B407-6D90B96E81B9}"/>
              </a:ext>
            </a:extLst>
          </p:cNvPr>
          <p:cNvSpPr/>
          <p:nvPr/>
        </p:nvSpPr>
        <p:spPr>
          <a:xfrm>
            <a:off x="4733839" y="184263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67EA24D-4EE4-CD83-DDAD-6A003FBED850}"/>
              </a:ext>
            </a:extLst>
          </p:cNvPr>
          <p:cNvSpPr/>
          <p:nvPr/>
        </p:nvSpPr>
        <p:spPr>
          <a:xfrm>
            <a:off x="4185199" y="234389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7A36A43-F38E-5BAD-20BA-9E4C14C336F0}"/>
              </a:ext>
            </a:extLst>
          </p:cNvPr>
          <p:cNvSpPr/>
          <p:nvPr/>
        </p:nvSpPr>
        <p:spPr>
          <a:xfrm>
            <a:off x="4740145" y="2343891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B3141F01-296F-C10C-6DAB-ADE79546B79E}"/>
              </a:ext>
            </a:extLst>
          </p:cNvPr>
          <p:cNvSpPr/>
          <p:nvPr/>
        </p:nvSpPr>
        <p:spPr>
          <a:xfrm>
            <a:off x="4178893" y="2834998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E5DEF54-7074-5062-AA43-3F3430AA04B5}"/>
              </a:ext>
            </a:extLst>
          </p:cNvPr>
          <p:cNvSpPr/>
          <p:nvPr/>
        </p:nvSpPr>
        <p:spPr>
          <a:xfrm>
            <a:off x="4733839" y="2834997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79E4EAE-FADC-1486-650F-723FDE478A4C}"/>
              </a:ext>
            </a:extLst>
          </p:cNvPr>
          <p:cNvSpPr/>
          <p:nvPr/>
        </p:nvSpPr>
        <p:spPr>
          <a:xfrm>
            <a:off x="3996013" y="1668462"/>
            <a:ext cx="644434" cy="17068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5B0691B3-D074-1E50-9AAC-C11392DBD926}"/>
                  </a:ext>
                </a:extLst>
              </p:cNvPr>
              <p:cNvSpPr txBox="1"/>
              <p:nvPr/>
            </p:nvSpPr>
            <p:spPr>
              <a:xfrm>
                <a:off x="5736525" y="852134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5B0691B3-D074-1E50-9AAC-C11392DBD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6525" y="852134"/>
                <a:ext cx="1150620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Ellipse 10">
            <a:extLst>
              <a:ext uri="{FF2B5EF4-FFF2-40B4-BE49-F238E27FC236}">
                <a16:creationId xmlns:a16="http://schemas.microsoft.com/office/drawing/2014/main" id="{866323A7-1790-511D-7F02-FDD52FB65120}"/>
              </a:ext>
            </a:extLst>
          </p:cNvPr>
          <p:cNvSpPr/>
          <p:nvPr/>
        </p:nvSpPr>
        <p:spPr>
          <a:xfrm>
            <a:off x="5327222" y="184263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93F7F6B-B6C2-1597-B717-C82B21B7FF7A}"/>
              </a:ext>
            </a:extLst>
          </p:cNvPr>
          <p:cNvSpPr/>
          <p:nvPr/>
        </p:nvSpPr>
        <p:spPr>
          <a:xfrm>
            <a:off x="5333528" y="2343891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14625911-6E74-443A-C26A-91D522A57597}"/>
              </a:ext>
            </a:extLst>
          </p:cNvPr>
          <p:cNvSpPr/>
          <p:nvPr/>
        </p:nvSpPr>
        <p:spPr>
          <a:xfrm>
            <a:off x="5327222" y="2834997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B7ADD7BE-D542-C65F-8D17-0226C16E0499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97AABEDA-D411-DF0D-6E33-4A7561983B95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90CFDCB-A404-D6EE-243D-ABFA595590E4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BCB10774-C0F1-32D5-1412-1E8DF5926212}"/>
                  </a:ext>
                </a:extLst>
              </p:cNvPr>
              <p:cNvSpPr txBox="1"/>
              <p:nvPr/>
            </p:nvSpPr>
            <p:spPr>
              <a:xfrm>
                <a:off x="2601517" y="4695493"/>
                <a:ext cx="1150620" cy="12429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000" dirty="0"/>
                  <a:t> × 9</a:t>
                </a:r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BCB10774-C0F1-32D5-1412-1E8DF5926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1517" y="4695493"/>
                <a:ext cx="1150620" cy="1242904"/>
              </a:xfrm>
              <a:prstGeom prst="rect">
                <a:avLst/>
              </a:prstGeom>
              <a:blipFill>
                <a:blip r:embed="rId5"/>
                <a:stretch>
                  <a:fillRect r="-169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D2E28231-43E2-5B29-A27C-79E1A44195CD}"/>
                  </a:ext>
                </a:extLst>
              </p:cNvPr>
              <p:cNvSpPr txBox="1"/>
              <p:nvPr/>
            </p:nvSpPr>
            <p:spPr>
              <a:xfrm>
                <a:off x="1955767" y="3782034"/>
                <a:ext cx="43437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𝑑𝑒𝑢𝑥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9=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D2E28231-43E2-5B29-A27C-79E1A44195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5767" y="3782034"/>
                <a:ext cx="4343717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Ellipse 21">
            <a:extLst>
              <a:ext uri="{FF2B5EF4-FFF2-40B4-BE49-F238E27FC236}">
                <a16:creationId xmlns:a16="http://schemas.microsoft.com/office/drawing/2014/main" id="{FE2FEDA9-6C86-2942-799A-4B9A1233876E}"/>
              </a:ext>
            </a:extLst>
          </p:cNvPr>
          <p:cNvSpPr/>
          <p:nvPr/>
        </p:nvSpPr>
        <p:spPr>
          <a:xfrm>
            <a:off x="4307081" y="477253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113D1F0D-44CC-E169-AAD1-3DC2ED83574B}"/>
              </a:ext>
            </a:extLst>
          </p:cNvPr>
          <p:cNvSpPr/>
          <p:nvPr/>
        </p:nvSpPr>
        <p:spPr>
          <a:xfrm>
            <a:off x="4862027" y="477253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F0BFA97C-58A8-36C6-EDC5-FFEC94E5F86B}"/>
              </a:ext>
            </a:extLst>
          </p:cNvPr>
          <p:cNvSpPr/>
          <p:nvPr/>
        </p:nvSpPr>
        <p:spPr>
          <a:xfrm>
            <a:off x="4313387" y="527379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56E57F68-F128-81B0-99F6-09C891DB01EA}"/>
              </a:ext>
            </a:extLst>
          </p:cNvPr>
          <p:cNvSpPr/>
          <p:nvPr/>
        </p:nvSpPr>
        <p:spPr>
          <a:xfrm>
            <a:off x="4868333" y="5273791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55A62CB8-1D69-1EAC-D232-4BD76CEA1D96}"/>
              </a:ext>
            </a:extLst>
          </p:cNvPr>
          <p:cNvSpPr/>
          <p:nvPr/>
        </p:nvSpPr>
        <p:spPr>
          <a:xfrm>
            <a:off x="4307081" y="5764898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69688CDD-4EB8-5CAC-41F2-4352509E5C40}"/>
              </a:ext>
            </a:extLst>
          </p:cNvPr>
          <p:cNvSpPr/>
          <p:nvPr/>
        </p:nvSpPr>
        <p:spPr>
          <a:xfrm>
            <a:off x="4862027" y="5764897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45498B81-0208-8CA6-3164-03AF08989272}"/>
              </a:ext>
            </a:extLst>
          </p:cNvPr>
          <p:cNvSpPr/>
          <p:nvPr/>
        </p:nvSpPr>
        <p:spPr>
          <a:xfrm>
            <a:off x="4124200" y="4598362"/>
            <a:ext cx="657893" cy="17068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B63F0A04-8D76-0982-1EC9-B2DB3CCEF483}"/>
                  </a:ext>
                </a:extLst>
              </p:cNvPr>
              <p:cNvSpPr txBox="1"/>
              <p:nvPr/>
            </p:nvSpPr>
            <p:spPr>
              <a:xfrm>
                <a:off x="5864713" y="3782034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B63F0A04-8D76-0982-1EC9-B2DB3CCEF4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4713" y="3782034"/>
                <a:ext cx="1150620" cy="7078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Ellipse 29">
            <a:extLst>
              <a:ext uri="{FF2B5EF4-FFF2-40B4-BE49-F238E27FC236}">
                <a16:creationId xmlns:a16="http://schemas.microsoft.com/office/drawing/2014/main" id="{D10B2AFF-A00E-9A24-F3FD-FA7B9861D942}"/>
              </a:ext>
            </a:extLst>
          </p:cNvPr>
          <p:cNvSpPr/>
          <p:nvPr/>
        </p:nvSpPr>
        <p:spPr>
          <a:xfrm>
            <a:off x="5455410" y="477253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34D62EE4-B8C5-72F5-71E8-2BB46297F3F9}"/>
              </a:ext>
            </a:extLst>
          </p:cNvPr>
          <p:cNvSpPr/>
          <p:nvPr/>
        </p:nvSpPr>
        <p:spPr>
          <a:xfrm>
            <a:off x="5461716" y="5273791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56DEFE44-94D6-B999-5EC5-0C01638B6C31}"/>
              </a:ext>
            </a:extLst>
          </p:cNvPr>
          <p:cNvSpPr/>
          <p:nvPr/>
        </p:nvSpPr>
        <p:spPr>
          <a:xfrm>
            <a:off x="5455410" y="5764897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3C6F6D16-08A0-A444-844F-D19441FD24B4}"/>
              </a:ext>
            </a:extLst>
          </p:cNvPr>
          <p:cNvSpPr/>
          <p:nvPr/>
        </p:nvSpPr>
        <p:spPr>
          <a:xfrm>
            <a:off x="4789805" y="4598362"/>
            <a:ext cx="657893" cy="17068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930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/>
      <p:bldP spid="11" grpId="0" animBg="1"/>
      <p:bldP spid="15" grpId="0" animBg="1"/>
      <p:bldP spid="16" grpId="0" animBg="1"/>
      <p:bldP spid="20" grpId="0"/>
      <p:bldP spid="22" grpId="0" animBg="1"/>
      <p:bldP spid="24" grpId="0" animBg="1"/>
      <p:bldP spid="26" grpId="0" animBg="1"/>
      <p:bldP spid="29" grpId="0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B8242-1230-6AAA-1AAC-BB5F5E192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936EAA-CD79-7A59-0169-481A45D7B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65" y="127977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EED276-7EBA-2B66-E667-B9258730E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EE3956D-C03A-53A8-E76C-685675181A7E}"/>
                  </a:ext>
                </a:extLst>
              </p:cNvPr>
              <p:cNvSpPr txBox="1"/>
              <p:nvPr/>
            </p:nvSpPr>
            <p:spPr>
              <a:xfrm>
                <a:off x="2539683" y="1449185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𝑞𝑢𝑎𝑟𝑡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EE3956D-C03A-53A8-E76C-685675181A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683" y="1449185"/>
                <a:ext cx="4064634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EE2E5723-721E-1092-86C5-1450A2DBD374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AA95C55-EC54-3E7E-5F0E-CBBFF5EDA8F3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925C14-B5EC-7BEC-D972-1A5E5834A3FF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F6D56097-04D0-4335-8D96-AD76415B659F}"/>
                  </a:ext>
                </a:extLst>
              </p:cNvPr>
              <p:cNvSpPr txBox="1"/>
              <p:nvPr/>
            </p:nvSpPr>
            <p:spPr>
              <a:xfrm>
                <a:off x="2302994" y="4489862"/>
                <a:ext cx="45380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𝑡𝑟𝑜𝑖𝑠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𝑞𝑢𝑎𝑟𝑡𝑠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F6D56097-04D0-4335-8D96-AD76415B65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994" y="4489862"/>
                <a:ext cx="4538011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6174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F3AC6-9C61-45B7-E3BE-FFCDCF0B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044D37-F778-105C-CE97-FA0F7380E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375" y="131568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27F3D2-5303-395B-E0F6-7EE7084C54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8536E92-4E60-84C8-4FCE-5DE40754D93B}"/>
                  </a:ext>
                </a:extLst>
              </p:cNvPr>
              <p:cNvSpPr txBox="1"/>
              <p:nvPr/>
            </p:nvSpPr>
            <p:spPr>
              <a:xfrm>
                <a:off x="2481875" y="1856478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8536E92-4E60-84C8-4FCE-5DE40754D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1875" y="1856478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2A6566A5-A475-567C-1190-041186BDB9DC}"/>
              </a:ext>
            </a:extLst>
          </p:cNvPr>
          <p:cNvSpPr/>
          <p:nvPr/>
        </p:nvSpPr>
        <p:spPr>
          <a:xfrm>
            <a:off x="4187439" y="193351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F1B14B9D-1C95-3770-2572-788F9E93EC13}"/>
              </a:ext>
            </a:extLst>
          </p:cNvPr>
          <p:cNvSpPr/>
          <p:nvPr/>
        </p:nvSpPr>
        <p:spPr>
          <a:xfrm>
            <a:off x="4742385" y="1933518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6E70829B-9802-48B5-9B8F-3725B316F5CE}"/>
              </a:ext>
            </a:extLst>
          </p:cNvPr>
          <p:cNvSpPr/>
          <p:nvPr/>
        </p:nvSpPr>
        <p:spPr>
          <a:xfrm>
            <a:off x="4193745" y="2434777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8AF7E42-8A2B-59BE-CD2F-86DE2B4E42E1}"/>
              </a:ext>
            </a:extLst>
          </p:cNvPr>
          <p:cNvSpPr/>
          <p:nvPr/>
        </p:nvSpPr>
        <p:spPr>
          <a:xfrm>
            <a:off x="4748691" y="243477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4F4327AF-1F39-ABA9-7737-403789815D24}"/>
              </a:ext>
            </a:extLst>
          </p:cNvPr>
          <p:cNvSpPr/>
          <p:nvPr/>
        </p:nvSpPr>
        <p:spPr>
          <a:xfrm>
            <a:off x="4004559" y="1759347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37618F1-824C-BED1-A4D1-BC043A0269C4}"/>
                  </a:ext>
                </a:extLst>
              </p:cNvPr>
              <p:cNvSpPr txBox="1"/>
              <p:nvPr/>
            </p:nvSpPr>
            <p:spPr>
              <a:xfrm>
                <a:off x="5745071" y="943019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37618F1-824C-BED1-A4D1-BC043A0269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071" y="943019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E63A5895-9371-1663-A80A-8C26EEFB9DA2}"/>
                  </a:ext>
                </a:extLst>
              </p:cNvPr>
              <p:cNvSpPr txBox="1"/>
              <p:nvPr/>
            </p:nvSpPr>
            <p:spPr>
              <a:xfrm>
                <a:off x="2155122" y="943019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𝑞𝑢𝑎𝑟𝑡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E63A5895-9371-1663-A80A-8C26EEFB9D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5122" y="943019"/>
                <a:ext cx="4064634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E6CA9E26-999B-69B4-C3A5-A5342EFBB58F}"/>
              </a:ext>
            </a:extLst>
          </p:cNvPr>
          <p:cNvSpPr/>
          <p:nvPr/>
        </p:nvSpPr>
        <p:spPr>
          <a:xfrm>
            <a:off x="5237872" y="1929678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B2C85FB0-123D-42AB-ED68-7900FFB3A3EA}"/>
              </a:ext>
            </a:extLst>
          </p:cNvPr>
          <p:cNvSpPr/>
          <p:nvPr/>
        </p:nvSpPr>
        <p:spPr>
          <a:xfrm>
            <a:off x="5792818" y="1929677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EF1482C-2BFF-7B7B-6DC1-D01183466BDE}"/>
              </a:ext>
            </a:extLst>
          </p:cNvPr>
          <p:cNvSpPr/>
          <p:nvPr/>
        </p:nvSpPr>
        <p:spPr>
          <a:xfrm>
            <a:off x="5244178" y="243093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3EEF0FC-D668-C21A-80AD-23799C608CD9}"/>
              </a:ext>
            </a:extLst>
          </p:cNvPr>
          <p:cNvSpPr/>
          <p:nvPr/>
        </p:nvSpPr>
        <p:spPr>
          <a:xfrm>
            <a:off x="5799124" y="243093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0342982-142E-41B3-FA15-3C4C4A2F8891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75A060F0-8B31-D195-451A-BE791C6EBB58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0DA537-7C55-1CB5-6036-25FF1058ABFB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60D4A04F-FD62-A9C4-CD90-A410B90C188B}"/>
                  </a:ext>
                </a:extLst>
              </p:cNvPr>
              <p:cNvSpPr txBox="1"/>
              <p:nvPr/>
            </p:nvSpPr>
            <p:spPr>
              <a:xfrm>
                <a:off x="2729704" y="4858701"/>
                <a:ext cx="1150620" cy="1239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4000" dirty="0"/>
                  <a:t> × 8</a:t>
                </a:r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60D4A04F-FD62-A9C4-CD90-A410B90C18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9704" y="4858701"/>
                <a:ext cx="1150620" cy="1239827"/>
              </a:xfrm>
              <a:prstGeom prst="rect">
                <a:avLst/>
              </a:prstGeom>
              <a:blipFill>
                <a:blip r:embed="rId5"/>
                <a:stretch>
                  <a:fillRect r="-169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Ellipse 14">
            <a:extLst>
              <a:ext uri="{FF2B5EF4-FFF2-40B4-BE49-F238E27FC236}">
                <a16:creationId xmlns:a16="http://schemas.microsoft.com/office/drawing/2014/main" id="{9347A295-2151-F409-CDA0-1C46F45E5C0E}"/>
              </a:ext>
            </a:extLst>
          </p:cNvPr>
          <p:cNvSpPr/>
          <p:nvPr/>
        </p:nvSpPr>
        <p:spPr>
          <a:xfrm>
            <a:off x="4435268" y="49357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8C2846BF-624C-12D9-61BF-0310730F71A4}"/>
              </a:ext>
            </a:extLst>
          </p:cNvPr>
          <p:cNvSpPr/>
          <p:nvPr/>
        </p:nvSpPr>
        <p:spPr>
          <a:xfrm>
            <a:off x="4990214" y="4935741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9B2C7339-3D3C-7845-CC98-A87EA9ADF270}"/>
              </a:ext>
            </a:extLst>
          </p:cNvPr>
          <p:cNvSpPr/>
          <p:nvPr/>
        </p:nvSpPr>
        <p:spPr>
          <a:xfrm>
            <a:off x="4441574" y="5437000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CC531954-BDDD-0C8D-CABD-6053611D4CE6}"/>
              </a:ext>
            </a:extLst>
          </p:cNvPr>
          <p:cNvSpPr/>
          <p:nvPr/>
        </p:nvSpPr>
        <p:spPr>
          <a:xfrm>
            <a:off x="4996520" y="543699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A33E8B6F-5AD1-0E09-7DD6-BD3835BCACEA}"/>
              </a:ext>
            </a:extLst>
          </p:cNvPr>
          <p:cNvSpPr/>
          <p:nvPr/>
        </p:nvSpPr>
        <p:spPr>
          <a:xfrm>
            <a:off x="4252388" y="4761570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CE8B6BF3-380F-3BDE-42DF-FE77BA408B0A}"/>
                  </a:ext>
                </a:extLst>
              </p:cNvPr>
              <p:cNvSpPr txBox="1"/>
              <p:nvPr/>
            </p:nvSpPr>
            <p:spPr>
              <a:xfrm>
                <a:off x="6147279" y="3945242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CE8B6BF3-380F-3BDE-42DF-FE77BA408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7279" y="3945242"/>
                <a:ext cx="1150620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Ellipse 25">
            <a:extLst>
              <a:ext uri="{FF2B5EF4-FFF2-40B4-BE49-F238E27FC236}">
                <a16:creationId xmlns:a16="http://schemas.microsoft.com/office/drawing/2014/main" id="{4871AD4E-6015-3E53-4F07-A08F15BC024D}"/>
              </a:ext>
            </a:extLst>
          </p:cNvPr>
          <p:cNvSpPr/>
          <p:nvPr/>
        </p:nvSpPr>
        <p:spPr>
          <a:xfrm>
            <a:off x="5485701" y="4931901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A8365947-DD07-71F8-A63F-7F1F169738F1}"/>
              </a:ext>
            </a:extLst>
          </p:cNvPr>
          <p:cNvSpPr/>
          <p:nvPr/>
        </p:nvSpPr>
        <p:spPr>
          <a:xfrm>
            <a:off x="6040647" y="4931900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6D82376C-6614-7F52-9359-192AC7B3C293}"/>
              </a:ext>
            </a:extLst>
          </p:cNvPr>
          <p:cNvSpPr/>
          <p:nvPr/>
        </p:nvSpPr>
        <p:spPr>
          <a:xfrm>
            <a:off x="5492007" y="543315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2FBC9119-392C-AD73-F522-C064842DF64E}"/>
              </a:ext>
            </a:extLst>
          </p:cNvPr>
          <p:cNvSpPr/>
          <p:nvPr/>
        </p:nvSpPr>
        <p:spPr>
          <a:xfrm>
            <a:off x="6046953" y="5433158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0871BF91-F318-F8F5-EF09-28FAA790808C}"/>
                  </a:ext>
                </a:extLst>
              </p:cNvPr>
              <p:cNvSpPr txBox="1"/>
              <p:nvPr/>
            </p:nvSpPr>
            <p:spPr>
              <a:xfrm>
                <a:off x="1929574" y="3945242"/>
                <a:ext cx="45380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𝑡𝑟𝑜𝑖𝑠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𝑞𝑢𝑎𝑟𝑡𝑠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0871BF91-F318-F8F5-EF09-28FAA79080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9574" y="3945242"/>
                <a:ext cx="4538011" cy="7078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024FE05A-4707-45D5-1A74-F4A0F00B829C}"/>
              </a:ext>
            </a:extLst>
          </p:cNvPr>
          <p:cNvSpPr/>
          <p:nvPr/>
        </p:nvSpPr>
        <p:spPr>
          <a:xfrm>
            <a:off x="4854533" y="4761570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6D8E3A32-F608-8A0A-6F56-78EB4E992B89}"/>
              </a:ext>
            </a:extLst>
          </p:cNvPr>
          <p:cNvSpPr/>
          <p:nvPr/>
        </p:nvSpPr>
        <p:spPr>
          <a:xfrm>
            <a:off x="5477811" y="4761570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087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3" grpId="0" animBg="1"/>
      <p:bldP spid="14" grpId="0"/>
      <p:bldP spid="18" grpId="0" animBg="1"/>
      <p:bldP spid="19" grpId="0" animBg="1"/>
      <p:bldP spid="20" grpId="0" animBg="1"/>
      <p:bldP spid="21" grpId="0" animBg="1"/>
      <p:bldP spid="12" grpId="0"/>
      <p:bldP spid="24" grpId="0" animBg="1"/>
      <p:bldP spid="31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657C2-B734-7100-496F-68E0F5D6B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7FF8A3-D125-8CA5-A298-94434888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9125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67855B-44D7-813A-8E84-0A88C8B33D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8148750E-0DCA-F189-A68C-AE7C5B43CED6}"/>
                  </a:ext>
                </a:extLst>
              </p:cNvPr>
              <p:cNvSpPr txBox="1"/>
              <p:nvPr/>
            </p:nvSpPr>
            <p:spPr>
              <a:xfrm>
                <a:off x="1662278" y="1556541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h𝑢𝑖𝑡𝑖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8148750E-0DCA-F189-A68C-AE7C5B43C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278" y="1556541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710A3617-2040-2FE8-EF0F-0E47B5370141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8B23FE44-6B2F-35DA-19F3-B2B07681041F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7251D6-757F-88F2-23C5-5D976BB1EDE7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196BE98F-E543-2024-4645-337A1E679C3F}"/>
                  </a:ext>
                </a:extLst>
              </p:cNvPr>
              <p:cNvSpPr txBox="1"/>
              <p:nvPr/>
            </p:nvSpPr>
            <p:spPr>
              <a:xfrm>
                <a:off x="1952836" y="4630707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𝑐𝑖𝑛𝑞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h𝑢𝑖𝑡𝑖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196BE98F-E543-2024-4645-337A1E679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2836" y="4630707"/>
                <a:ext cx="5454786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11324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630D0-9FFB-34A0-4B65-E188A421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0D0C86-A7C3-6218-3A37-C964F5C8B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007" y="98352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E68F58-4EEF-ACD9-F64E-19AF85E9CB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</a:t>
            </a:r>
            <a:r>
              <a:rPr lang="fr-FR"/>
              <a:t>/7</a:t>
            </a:r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E3C4E7B-83F4-5673-272A-0B4D3B3EE7C8}"/>
                  </a:ext>
                </a:extLst>
              </p:cNvPr>
              <p:cNvSpPr txBox="1"/>
              <p:nvPr/>
            </p:nvSpPr>
            <p:spPr>
              <a:xfrm>
                <a:off x="2721157" y="1847178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E3C4E7B-83F4-5673-272A-0B4D3B3EE7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1157" y="1847178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462A8FD4-7B29-08C7-71FB-49A256E3AC4A}"/>
              </a:ext>
            </a:extLst>
          </p:cNvPr>
          <p:cNvSpPr/>
          <p:nvPr/>
        </p:nvSpPr>
        <p:spPr>
          <a:xfrm>
            <a:off x="4426721" y="1920377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B0832E3-6131-F8C5-3743-B8F59F2CE20E}"/>
              </a:ext>
            </a:extLst>
          </p:cNvPr>
          <p:cNvSpPr/>
          <p:nvPr/>
        </p:nvSpPr>
        <p:spPr>
          <a:xfrm>
            <a:off x="4981667" y="1924218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9FF3CAB-E6D6-459F-E65C-15E33AA5230E}"/>
              </a:ext>
            </a:extLst>
          </p:cNvPr>
          <p:cNvSpPr/>
          <p:nvPr/>
        </p:nvSpPr>
        <p:spPr>
          <a:xfrm>
            <a:off x="4433027" y="242163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752BF4BE-D745-4C60-2C43-8BA89343ABE5}"/>
              </a:ext>
            </a:extLst>
          </p:cNvPr>
          <p:cNvSpPr/>
          <p:nvPr/>
        </p:nvSpPr>
        <p:spPr>
          <a:xfrm>
            <a:off x="4987973" y="242547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82EBDFBE-2163-95B4-22FD-15101009031D}"/>
              </a:ext>
            </a:extLst>
          </p:cNvPr>
          <p:cNvSpPr/>
          <p:nvPr/>
        </p:nvSpPr>
        <p:spPr>
          <a:xfrm>
            <a:off x="4269292" y="1847178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5513452-A9C7-24DD-2A2C-B6B13C8DD518}"/>
                  </a:ext>
                </a:extLst>
              </p:cNvPr>
              <p:cNvSpPr txBox="1"/>
              <p:nvPr/>
            </p:nvSpPr>
            <p:spPr>
              <a:xfrm>
                <a:off x="5984353" y="933719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5513452-A9C7-24DD-2A2C-B6B13C8DD5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353" y="933719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C576A421-4C47-74F3-A1F6-F51B150C326F}"/>
              </a:ext>
            </a:extLst>
          </p:cNvPr>
          <p:cNvSpPr/>
          <p:nvPr/>
        </p:nvSpPr>
        <p:spPr>
          <a:xfrm>
            <a:off x="5503730" y="1920377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0CD40E41-BDD8-2617-D040-390FB79C02B9}"/>
              </a:ext>
            </a:extLst>
          </p:cNvPr>
          <p:cNvSpPr/>
          <p:nvPr/>
        </p:nvSpPr>
        <p:spPr>
          <a:xfrm>
            <a:off x="6032100" y="1920377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4A420FE-0D4C-9619-C935-108708664297}"/>
              </a:ext>
            </a:extLst>
          </p:cNvPr>
          <p:cNvSpPr/>
          <p:nvPr/>
        </p:nvSpPr>
        <p:spPr>
          <a:xfrm>
            <a:off x="5510036" y="242163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42E26AF-8379-CD61-5A7C-21FB8BBD2054}"/>
              </a:ext>
            </a:extLst>
          </p:cNvPr>
          <p:cNvSpPr/>
          <p:nvPr/>
        </p:nvSpPr>
        <p:spPr>
          <a:xfrm>
            <a:off x="6038406" y="242163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44E989EC-5436-BF6B-EB72-EB2D42ECAD4C}"/>
                  </a:ext>
                </a:extLst>
              </p:cNvPr>
              <p:cNvSpPr txBox="1"/>
              <p:nvPr/>
            </p:nvSpPr>
            <p:spPr>
              <a:xfrm>
                <a:off x="1004252" y="933719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h𝑢𝑖𝑡𝑖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44E989EC-5436-BF6B-EB72-EB2D42ECAD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252" y="933719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2BBD4FF2-2D13-8FB8-258F-C40CC305AF7B}"/>
              </a:ext>
            </a:extLst>
          </p:cNvPr>
          <p:cNvCxnSpPr>
            <a:cxnSpLocks/>
          </p:cNvCxnSpPr>
          <p:nvPr/>
        </p:nvCxnSpPr>
        <p:spPr>
          <a:xfrm flipH="1" flipV="1">
            <a:off x="127000" y="3482658"/>
            <a:ext cx="8928708" cy="35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AC1A12B2-5AA1-1F38-8C14-7321A6D30E5E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FAB1D3-87F9-273E-50D2-BC1FEDC3F97B}"/>
              </a:ext>
            </a:extLst>
          </p:cNvPr>
          <p:cNvSpPr/>
          <p:nvPr/>
        </p:nvSpPr>
        <p:spPr>
          <a:xfrm>
            <a:off x="107646" y="3607995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19FAB0BF-FC83-23A0-DEEE-C4573A610A6D}"/>
                  </a:ext>
                </a:extLst>
              </p:cNvPr>
              <p:cNvSpPr txBox="1"/>
              <p:nvPr/>
            </p:nvSpPr>
            <p:spPr>
              <a:xfrm>
                <a:off x="3028806" y="4790789"/>
                <a:ext cx="1150620" cy="12527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4000" dirty="0"/>
                  <a:t> × 8</a:t>
                </a:r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19FAB0BF-FC83-23A0-DEEE-C4573A610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8806" y="4790789"/>
                <a:ext cx="1150620" cy="1252779"/>
              </a:xfrm>
              <a:prstGeom prst="rect">
                <a:avLst/>
              </a:prstGeom>
              <a:blipFill>
                <a:blip r:embed="rId5"/>
                <a:stretch>
                  <a:fillRect r="-169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433272FA-A8F7-75B9-AD3A-4F0018E24DB0}"/>
              </a:ext>
            </a:extLst>
          </p:cNvPr>
          <p:cNvSpPr/>
          <p:nvPr/>
        </p:nvSpPr>
        <p:spPr>
          <a:xfrm>
            <a:off x="4734370" y="4863988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31D9B48C-98F5-530F-A8D1-39BE87F360B3}"/>
              </a:ext>
            </a:extLst>
          </p:cNvPr>
          <p:cNvSpPr/>
          <p:nvPr/>
        </p:nvSpPr>
        <p:spPr>
          <a:xfrm>
            <a:off x="5289316" y="486782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835A55DE-E339-7CFD-2960-4CFFA5DAA249}"/>
              </a:ext>
            </a:extLst>
          </p:cNvPr>
          <p:cNvSpPr/>
          <p:nvPr/>
        </p:nvSpPr>
        <p:spPr>
          <a:xfrm>
            <a:off x="4740676" y="536524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8DB1361E-C44B-B89D-150C-20FC75123577}"/>
              </a:ext>
            </a:extLst>
          </p:cNvPr>
          <p:cNvSpPr/>
          <p:nvPr/>
        </p:nvSpPr>
        <p:spPr>
          <a:xfrm>
            <a:off x="5295622" y="5369087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44F2C9CC-3CE1-67EE-A036-578AACDAB0DF}"/>
              </a:ext>
            </a:extLst>
          </p:cNvPr>
          <p:cNvSpPr/>
          <p:nvPr/>
        </p:nvSpPr>
        <p:spPr>
          <a:xfrm>
            <a:off x="4576941" y="4790789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3FC879A7-C1CC-5C40-885A-389A33F2BCA6}"/>
                  </a:ext>
                </a:extLst>
              </p:cNvPr>
              <p:cNvSpPr txBox="1"/>
              <p:nvPr/>
            </p:nvSpPr>
            <p:spPr>
              <a:xfrm>
                <a:off x="6292002" y="3877330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3FC879A7-C1CC-5C40-885A-389A33F2BC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002" y="3877330"/>
                <a:ext cx="1150620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Ellipse 25">
            <a:extLst>
              <a:ext uri="{FF2B5EF4-FFF2-40B4-BE49-F238E27FC236}">
                <a16:creationId xmlns:a16="http://schemas.microsoft.com/office/drawing/2014/main" id="{8307A354-F07F-747B-2B44-E8A0C4A04BAB}"/>
              </a:ext>
            </a:extLst>
          </p:cNvPr>
          <p:cNvSpPr/>
          <p:nvPr/>
        </p:nvSpPr>
        <p:spPr>
          <a:xfrm>
            <a:off x="5811379" y="4863988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AFF18202-AFD4-8A4D-462F-600463E1EC79}"/>
              </a:ext>
            </a:extLst>
          </p:cNvPr>
          <p:cNvSpPr/>
          <p:nvPr/>
        </p:nvSpPr>
        <p:spPr>
          <a:xfrm>
            <a:off x="6339749" y="4863988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DD47805D-FF3F-7F81-32A5-B9AA4479D4EF}"/>
              </a:ext>
            </a:extLst>
          </p:cNvPr>
          <p:cNvSpPr/>
          <p:nvPr/>
        </p:nvSpPr>
        <p:spPr>
          <a:xfrm>
            <a:off x="5817685" y="536524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AB6FC7B4-5C24-4DE2-FEE7-F05AA5874140}"/>
              </a:ext>
            </a:extLst>
          </p:cNvPr>
          <p:cNvSpPr/>
          <p:nvPr/>
        </p:nvSpPr>
        <p:spPr>
          <a:xfrm>
            <a:off x="6346055" y="536524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024885DD-63E5-4F76-0BA7-9EE1DB9381AA}"/>
                  </a:ext>
                </a:extLst>
              </p:cNvPr>
              <p:cNvSpPr txBox="1"/>
              <p:nvPr/>
            </p:nvSpPr>
            <p:spPr>
              <a:xfrm>
                <a:off x="1311901" y="3877330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>
                          <a:latin typeface="Cambria Math" panose="02040503050406030204" pitchFamily="18" charset="0"/>
                        </a:rPr>
                        <m:t>𝑐𝑖𝑛𝑞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h𝑢𝑖𝑡𝑖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40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024885DD-63E5-4F76-0BA7-9EE1DB9381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1901" y="3877330"/>
                <a:ext cx="5454786" cy="7078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2BFB0E00-5BDB-35CE-B28A-A3BD740E23C0}"/>
              </a:ext>
            </a:extLst>
          </p:cNvPr>
          <p:cNvSpPr/>
          <p:nvPr/>
        </p:nvSpPr>
        <p:spPr>
          <a:xfrm>
            <a:off x="4589546" y="5344296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19CFD7C2-CB02-070A-1722-1F439C7C8FD3}"/>
              </a:ext>
            </a:extLst>
          </p:cNvPr>
          <p:cNvSpPr/>
          <p:nvPr/>
        </p:nvSpPr>
        <p:spPr>
          <a:xfrm>
            <a:off x="5199842" y="4790789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E5D0CD31-FC53-04F6-8ED4-FC36D7BB490C}"/>
              </a:ext>
            </a:extLst>
          </p:cNvPr>
          <p:cNvSpPr/>
          <p:nvPr/>
        </p:nvSpPr>
        <p:spPr>
          <a:xfrm>
            <a:off x="5212447" y="5344296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 : coins arrondis 33">
            <a:extLst>
              <a:ext uri="{FF2B5EF4-FFF2-40B4-BE49-F238E27FC236}">
                <a16:creationId xmlns:a16="http://schemas.microsoft.com/office/drawing/2014/main" id="{4ED6EC1C-E2A7-02ED-A0E3-18C9E12AF1CA}"/>
              </a:ext>
            </a:extLst>
          </p:cNvPr>
          <p:cNvSpPr/>
          <p:nvPr/>
        </p:nvSpPr>
        <p:spPr>
          <a:xfrm>
            <a:off x="5769796" y="4778822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451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8" grpId="0" animBg="1"/>
      <p:bldP spid="19" grpId="0" animBg="1"/>
      <p:bldP spid="20" grpId="0" animBg="1"/>
      <p:bldP spid="21" grpId="0" animBg="1"/>
      <p:bldP spid="15" grpId="0"/>
      <p:bldP spid="24" grpId="0" animBg="1"/>
      <p:bldP spid="25" grpId="0"/>
      <p:bldP spid="31" grpId="0" animBg="1"/>
      <p:bldP spid="32" grpId="0" animBg="1"/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72B0A-7564-5F0E-1FFE-F0289BE70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60A69C-AEA1-C63B-2283-5381AC494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3A9D12-0144-EC7A-DC08-54C6409ED5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9987D17-382F-F2EB-C74E-BFEB6C2AD175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2D8E5E8-B94D-1C62-4A57-D153CA47C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0931665-A134-3116-9F20-092AE214CC7A}"/>
                </a:ext>
              </a:extLst>
            </p:cNvPr>
            <p:cNvSpPr txBox="1"/>
            <p:nvPr/>
          </p:nvSpPr>
          <p:spPr>
            <a:xfrm>
              <a:off x="709301" y="2198050"/>
              <a:ext cx="776613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CM1 CM2</a:t>
              </a:r>
            </a:p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lang="fr-FR" sz="3200" b="1" dirty="0">
                <a:solidFill>
                  <a:prstClr val="white"/>
                </a:solidFill>
                <a:latin typeface="Calibri" panose="020F0502020204030204"/>
              </a:endParaRPr>
            </a:p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à 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identifier et représenter une fraction.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8B7298BE-C039-B180-CF04-2CE8DC751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0840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2549A-3ACE-69D9-47E7-DD67CD454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434C2D-CEB1-B685-F067-F3E44EE47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EBD335-9A77-6A9F-5BBC-9080449DE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2D7266C-3CF4-EE6C-01FC-C4B15596D878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2D7266C-3CF4-EE6C-01FC-C4B15596D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80880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616A2-B2A8-EB0A-8B91-7449222F7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5A44F83-321E-488E-C955-7A044FEDC633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5A44F83-321E-488E-C955-7A044FEDC6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DF72E39F-3F58-2179-4B0F-D26FEC480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7B9258-8827-EE9D-8FDD-3D48BB2186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1/3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3351867-0C5E-E5C5-8C2E-A2B240468C9A}"/>
              </a:ext>
            </a:extLst>
          </p:cNvPr>
          <p:cNvGrpSpPr/>
          <p:nvPr/>
        </p:nvGrpSpPr>
        <p:grpSpPr>
          <a:xfrm>
            <a:off x="3339318" y="3867149"/>
            <a:ext cx="1587065" cy="1592937"/>
            <a:chOff x="6720693" y="2683731"/>
            <a:chExt cx="2880000" cy="2890656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8801731E-EB62-F34C-F316-F126E59A4715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Arc partiel 7">
              <a:extLst>
                <a:ext uri="{FF2B5EF4-FFF2-40B4-BE49-F238E27FC236}">
                  <a16:creationId xmlns:a16="http://schemas.microsoft.com/office/drawing/2014/main" id="{89D544AA-329D-5A65-BE79-F9C7DAC172A7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6257141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9" name="Arc partiel 8">
            <a:extLst>
              <a:ext uri="{FF2B5EF4-FFF2-40B4-BE49-F238E27FC236}">
                <a16:creationId xmlns:a16="http://schemas.microsoft.com/office/drawing/2014/main" id="{EA44CAF2-477C-B6CB-6EBD-692A218BFC78}"/>
              </a:ext>
            </a:extLst>
          </p:cNvPr>
          <p:cNvSpPr/>
          <p:nvPr/>
        </p:nvSpPr>
        <p:spPr>
          <a:xfrm rot="10800000">
            <a:off x="3339318" y="3878893"/>
            <a:ext cx="1587065" cy="1587065"/>
          </a:xfrm>
          <a:prstGeom prst="pie">
            <a:avLst>
              <a:gd name="adj1" fmla="val 5451278"/>
              <a:gd name="adj2" fmla="val 16257141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53E4532-7CEC-E91E-4F98-839700034AD8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53E4532-7CEC-E91E-4F98-839700034A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682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CA001-D71F-DD21-38E6-D617439FC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F31CD5-47CE-971C-612F-2E07FDA3F0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B3B179C-E3E5-B1ED-5A82-470EBCCF5C1C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1F70572-CF3D-3257-C557-E6A553D338A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155F107-7B76-A3E7-0972-AD05D8E51808}"/>
                </a:ext>
              </a:extLst>
            </p:cNvPr>
            <p:cNvSpPr txBox="1"/>
            <p:nvPr/>
          </p:nvSpPr>
          <p:spPr>
            <a:xfrm>
              <a:off x="520831" y="2198050"/>
              <a:ext cx="810233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CM1 CM2</a:t>
              </a:r>
            </a:p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R="0" lvl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déterminer une fraction d’une quantité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.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994B16C-0FB2-25BF-42CE-7995F8D12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7390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C9465-14EA-2108-2EF4-4E7053BB7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98270E-59FC-2D88-1A32-18ED61B9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4CA095-E49B-D619-7461-6478909354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0D4CE53-7881-961A-41DE-747A103CA70A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0D4CE53-7881-961A-41DE-747A103CA7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0110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CF415-8F23-8CED-119C-F2C439297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0EFFD5B-1095-F9B6-4C0B-2154C9CBE21C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0EFFD5B-1095-F9B6-4C0B-2154C9CBE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2BE5F2D0-AE1E-CFF7-15ED-B95DCCAB9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28BAFAD-29F6-2351-A0DA-181145FE02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2/3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8721DEB-4E62-0BAA-9FC7-FC311D44DA20}"/>
              </a:ext>
            </a:extLst>
          </p:cNvPr>
          <p:cNvGrpSpPr/>
          <p:nvPr/>
        </p:nvGrpSpPr>
        <p:grpSpPr>
          <a:xfrm>
            <a:off x="3339318" y="3867149"/>
            <a:ext cx="1587065" cy="1592937"/>
            <a:chOff x="6720693" y="2683731"/>
            <a:chExt cx="2880000" cy="2890656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76583723-17F6-22DC-3ACC-8C0BC674BD4A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Arc partiel 7">
              <a:extLst>
                <a:ext uri="{FF2B5EF4-FFF2-40B4-BE49-F238E27FC236}">
                  <a16:creationId xmlns:a16="http://schemas.microsoft.com/office/drawing/2014/main" id="{FD5E60C1-F9C1-883B-1866-54895FF76D14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0901796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9" name="Arc partiel 8">
            <a:extLst>
              <a:ext uri="{FF2B5EF4-FFF2-40B4-BE49-F238E27FC236}">
                <a16:creationId xmlns:a16="http://schemas.microsoft.com/office/drawing/2014/main" id="{62223EAD-F6B1-7041-D836-D04E879DC8DD}"/>
              </a:ext>
            </a:extLst>
          </p:cNvPr>
          <p:cNvSpPr/>
          <p:nvPr/>
        </p:nvSpPr>
        <p:spPr>
          <a:xfrm rot="10800000">
            <a:off x="3339318" y="3878893"/>
            <a:ext cx="1587065" cy="1587065"/>
          </a:xfrm>
          <a:prstGeom prst="pie">
            <a:avLst>
              <a:gd name="adj1" fmla="val 83198"/>
              <a:gd name="adj2" fmla="val 16257141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A341390-12EA-3B99-680E-39702DF0B582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A341390-12EA-3B99-680E-39702DF0B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005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7CE54-2D8D-A8BF-F4AD-A56686065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A36468-2A7A-34CA-0136-514FEBEEF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4D8F7F-F30A-BF8A-79F7-6A7E66F1AF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2D44506C-0C20-9ADF-AF0E-7B29B59D2919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2D44506C-0C20-9ADF-AF0E-7B29B59D2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9012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6B161-15C3-BC38-C64C-799D97A86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BBFA382-658F-58B7-3F36-8CDFEC3E56C5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BBFA382-658F-58B7-3F36-8CDFEC3E5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A33BB6EA-6CE4-CD10-E89D-B210E7F3D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2E5109-04A0-ED8D-700C-C69004ECF9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CE046715-9745-5D73-0EB3-68DB6729F401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CE046715-9745-5D73-0EB3-68DB6729F4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2FB24C74-AE63-2991-DB75-F6119ABE47F1}"/>
              </a:ext>
            </a:extLst>
          </p:cNvPr>
          <p:cNvSpPr/>
          <p:nvPr/>
        </p:nvSpPr>
        <p:spPr>
          <a:xfrm>
            <a:off x="2401661" y="4099513"/>
            <a:ext cx="687977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087108-30CC-C1BE-F82C-2DCFE0F1AB9F}"/>
              </a:ext>
            </a:extLst>
          </p:cNvPr>
          <p:cNvSpPr/>
          <p:nvPr/>
        </p:nvSpPr>
        <p:spPr>
          <a:xfrm>
            <a:off x="3089638" y="4099513"/>
            <a:ext cx="687977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9C1033-1F69-6712-057B-730B9850EE03}"/>
              </a:ext>
            </a:extLst>
          </p:cNvPr>
          <p:cNvSpPr/>
          <p:nvPr/>
        </p:nvSpPr>
        <p:spPr>
          <a:xfrm>
            <a:off x="3777615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961336-313E-180E-A4E0-F4B08D4C4533}"/>
              </a:ext>
            </a:extLst>
          </p:cNvPr>
          <p:cNvSpPr/>
          <p:nvPr/>
        </p:nvSpPr>
        <p:spPr>
          <a:xfrm>
            <a:off x="4465592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C1F711-8B76-6F34-9F5E-CD41052FF4D2}"/>
              </a:ext>
            </a:extLst>
          </p:cNvPr>
          <p:cNvSpPr/>
          <p:nvPr/>
        </p:nvSpPr>
        <p:spPr>
          <a:xfrm>
            <a:off x="5153569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129511A-D7AA-F1B1-399D-2A8F7BF3298A}"/>
              </a:ext>
            </a:extLst>
          </p:cNvPr>
          <p:cNvSpPr/>
          <p:nvPr/>
        </p:nvSpPr>
        <p:spPr>
          <a:xfrm>
            <a:off x="5841546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911D7A-54DC-8C32-BF2D-74FA9EF229F0}"/>
              </a:ext>
            </a:extLst>
          </p:cNvPr>
          <p:cNvSpPr/>
          <p:nvPr/>
        </p:nvSpPr>
        <p:spPr>
          <a:xfrm>
            <a:off x="3777615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19A1EC-3B76-5294-02D6-F35E1A480610}"/>
              </a:ext>
            </a:extLst>
          </p:cNvPr>
          <p:cNvSpPr/>
          <p:nvPr/>
        </p:nvSpPr>
        <p:spPr>
          <a:xfrm>
            <a:off x="4465592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7428F8-72E1-CF08-A038-0A987E59FB6A}"/>
              </a:ext>
            </a:extLst>
          </p:cNvPr>
          <p:cNvSpPr/>
          <p:nvPr/>
        </p:nvSpPr>
        <p:spPr>
          <a:xfrm>
            <a:off x="5153569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243E02-F4A4-D9E6-5007-E447AC587AE9}"/>
              </a:ext>
            </a:extLst>
          </p:cNvPr>
          <p:cNvSpPr/>
          <p:nvPr/>
        </p:nvSpPr>
        <p:spPr>
          <a:xfrm>
            <a:off x="5841546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96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85CE528-0C83-3460-335E-38BF1306E175}"/>
                  </a:ext>
                </a:extLst>
              </p:cNvPr>
              <p:cNvSpPr txBox="1"/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6=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85CE528-0C83-3460-335E-38BF1306E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AEC5B98C-B483-E3ED-DE22-D470ABC286E9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44ECE4-F8D5-3AD7-C115-CF76453495AE}"/>
              </a:ext>
            </a:extLst>
          </p:cNvPr>
          <p:cNvSpPr/>
          <p:nvPr/>
        </p:nvSpPr>
        <p:spPr>
          <a:xfrm>
            <a:off x="7932916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7B2A3-64F8-B90B-9539-EB042E4BE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B8E9F4-15F6-0007-30C8-48CDA93A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9D9C78-B7A0-994C-1923-0E67F51165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956BF91-3985-CD16-08B2-FA182C44748D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956BF91-3985-CD16-08B2-FA182C447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1399675-BD9F-76F9-0932-31C1CC85B4B8}"/>
                  </a:ext>
                </a:extLst>
              </p:cNvPr>
              <p:cNvSpPr txBox="1"/>
              <p:nvPr/>
            </p:nvSpPr>
            <p:spPr>
              <a:xfrm>
                <a:off x="2499769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6=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1399675-BD9F-76F9-0932-31C1CC85B4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9769" y="2083626"/>
                <a:ext cx="4064634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C49021FF-A342-A735-1D64-4FF6F353C930}"/>
              </a:ext>
            </a:extLst>
          </p:cNvPr>
          <p:cNvSpPr/>
          <p:nvPr/>
        </p:nvSpPr>
        <p:spPr>
          <a:xfrm>
            <a:off x="4572000" y="307412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01A3C49-E9FE-9298-DDB4-BA7B73FA72A1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2A85442-6D91-CBFA-C501-55399162AC4D}"/>
              </a:ext>
            </a:extLst>
          </p:cNvPr>
          <p:cNvSpPr/>
          <p:nvPr/>
        </p:nvSpPr>
        <p:spPr>
          <a:xfrm>
            <a:off x="4578306" y="35753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A21FCE6-C09D-8472-8E80-494812860428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F5AFA38-E9E9-5C78-B3F7-021918EE7225}"/>
              </a:ext>
            </a:extLst>
          </p:cNvPr>
          <p:cNvSpPr/>
          <p:nvPr/>
        </p:nvSpPr>
        <p:spPr>
          <a:xfrm>
            <a:off x="4572000" y="4066490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73BE142A-1F21-841C-629E-6403A3423013}"/>
              </a:ext>
            </a:extLst>
          </p:cNvPr>
          <p:cNvSpPr/>
          <p:nvPr/>
        </p:nvSpPr>
        <p:spPr>
          <a:xfrm>
            <a:off x="5126946" y="406648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A9430775-4F53-207C-F11A-0C0B8CC74EF7}"/>
              </a:ext>
            </a:extLst>
          </p:cNvPr>
          <p:cNvSpPr/>
          <p:nvPr/>
        </p:nvSpPr>
        <p:spPr>
          <a:xfrm>
            <a:off x="4389120" y="2899954"/>
            <a:ext cx="644434" cy="17068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6F36FCCE-C19A-DBB2-8E25-860E222435D1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6F36FCCE-C19A-DBB2-8E25-860E222435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2AB0E212-4FF1-B052-6301-BD727FE3C725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819368B-C51B-239E-4A66-EE596F8BE7DC}"/>
              </a:ext>
            </a:extLst>
          </p:cNvPr>
          <p:cNvSpPr/>
          <p:nvPr/>
        </p:nvSpPr>
        <p:spPr>
          <a:xfrm>
            <a:off x="7932916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106776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5EDBE-D7AB-5093-CD5D-C809387E4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891420-202D-41BF-9F42-6A565493F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26836F-FEDC-69DC-CFF1-5728FE47C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C785BA2-7DBC-5916-D307-FF4DACFCD940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𝑐𝑖𝑛𝑞𝑢𝑖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10=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C785BA2-7DBC-5916-D307-FF4DACFCD9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A4894267-E887-0E7C-2A47-952DC666E815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E113EF-61F5-CBDB-63A4-00717C141DAA}"/>
              </a:ext>
            </a:extLst>
          </p:cNvPr>
          <p:cNvSpPr/>
          <p:nvPr/>
        </p:nvSpPr>
        <p:spPr>
          <a:xfrm>
            <a:off x="7932916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1299877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1FBBD-4EF2-42FF-6072-FC5F14B25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588517-3C66-5DD2-F0A6-384500AC6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22E80B-F677-25F6-8C31-8CB32F5F12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34ED9337-BE05-95A7-E79D-E84F47891CCB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34ED9337-BE05-95A7-E79D-E84F47891C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D16307C0-B6EF-B4C0-BFB7-A2824EF4AD6E}"/>
              </a:ext>
            </a:extLst>
          </p:cNvPr>
          <p:cNvSpPr/>
          <p:nvPr/>
        </p:nvSpPr>
        <p:spPr>
          <a:xfrm>
            <a:off x="4572000" y="307412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8102A16-2A51-7BF5-02F9-281508F1E151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55E79B-B3F3-CD4F-734E-3ACF392716E8}"/>
              </a:ext>
            </a:extLst>
          </p:cNvPr>
          <p:cNvSpPr/>
          <p:nvPr/>
        </p:nvSpPr>
        <p:spPr>
          <a:xfrm>
            <a:off x="4578306" y="35753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53B575B-BAC8-4C58-9463-5AE0C4C1A748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869AF4E8-204A-4217-A12A-B7436DFFED57}"/>
              </a:ext>
            </a:extLst>
          </p:cNvPr>
          <p:cNvSpPr/>
          <p:nvPr/>
        </p:nvSpPr>
        <p:spPr>
          <a:xfrm>
            <a:off x="4389120" y="2899954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8AF83009-F84B-4B99-9DDD-4687AD67B081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8AF83009-F84B-4B99-9DDD-4687AD67B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04AFAA26-0845-E1BA-D0C0-BD4E79D775BE}"/>
              </a:ext>
            </a:extLst>
          </p:cNvPr>
          <p:cNvSpPr/>
          <p:nvPr/>
        </p:nvSpPr>
        <p:spPr>
          <a:xfrm>
            <a:off x="564900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FC2123A-796A-2D3A-CD52-2F1B685F8AFC}"/>
              </a:ext>
            </a:extLst>
          </p:cNvPr>
          <p:cNvSpPr/>
          <p:nvPr/>
        </p:nvSpPr>
        <p:spPr>
          <a:xfrm>
            <a:off x="617737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F713C04-2A5F-82B4-8184-B58E50BB0093}"/>
              </a:ext>
            </a:extLst>
          </p:cNvPr>
          <p:cNvSpPr/>
          <p:nvPr/>
        </p:nvSpPr>
        <p:spPr>
          <a:xfrm>
            <a:off x="565531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248A437-1D19-027D-1D50-6A29BE1B9BCC}"/>
              </a:ext>
            </a:extLst>
          </p:cNvPr>
          <p:cNvSpPr/>
          <p:nvPr/>
        </p:nvSpPr>
        <p:spPr>
          <a:xfrm>
            <a:off x="618368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7DDA757-6CD4-2D53-84AE-E72AF1CEDB63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𝑐𝑖𝑛𝑞𝑢𝑖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10=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7DDA757-6CD4-2D53-84AE-E72AF1CEDB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23301C2-933B-534A-E3E3-5A0821D84774}"/>
              </a:ext>
            </a:extLst>
          </p:cNvPr>
          <p:cNvSpPr/>
          <p:nvPr/>
        </p:nvSpPr>
        <p:spPr>
          <a:xfrm>
            <a:off x="6695686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BF838B6-1915-0B3A-722D-17667462D179}"/>
              </a:ext>
            </a:extLst>
          </p:cNvPr>
          <p:cNvSpPr/>
          <p:nvPr/>
        </p:nvSpPr>
        <p:spPr>
          <a:xfrm>
            <a:off x="6701992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A9A101-2C45-E527-599B-4639695D7522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DADDB0-A4AB-B9BC-D2E5-9B1D14B8342A}"/>
              </a:ext>
            </a:extLst>
          </p:cNvPr>
          <p:cNvSpPr/>
          <p:nvPr/>
        </p:nvSpPr>
        <p:spPr>
          <a:xfrm>
            <a:off x="7932916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15019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3" grpId="0" animBg="1"/>
      <p:bldP spid="18" grpId="0" animBg="1"/>
      <p:bldP spid="19" grpId="0" animBg="1"/>
      <p:bldP spid="20" grpId="0" animBg="1"/>
      <p:bldP spid="21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D4377-9D08-3D30-6D62-9C48B2E93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1F3CCE-4BE0-69C3-7937-242BC9319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13899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50589A-D9AF-E8A3-C148-8C7B57BEC1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00E13BC-1674-570F-A7CA-3511A26FB7CE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20=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00E13BC-1674-570F-A7CA-3511A26FB7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6A079634-43A3-0ED5-9ADA-E60E203C9538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21762A-D04A-5F3B-10B3-5E27F3376231}"/>
              </a:ext>
            </a:extLst>
          </p:cNvPr>
          <p:cNvSpPr/>
          <p:nvPr/>
        </p:nvSpPr>
        <p:spPr>
          <a:xfrm>
            <a:off x="7932916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4027657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F00E6-8610-F029-BE41-594513CD1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E9BF30-6D67-682D-2A4C-84129A890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7ECAB5-5263-5879-2EF4-3DE0874D46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D39D9DF-8A39-8CBF-C42C-E38F535A9B98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D39D9DF-8A39-8CBF-C42C-E38F535A9B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672A5AAA-F4F6-BBEE-72C1-8A15673DBB59}"/>
              </a:ext>
            </a:extLst>
          </p:cNvPr>
          <p:cNvSpPr/>
          <p:nvPr/>
        </p:nvSpPr>
        <p:spPr>
          <a:xfrm>
            <a:off x="4894967" y="2727349"/>
            <a:ext cx="625516" cy="206129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D0E7D48-B1FE-D32F-B38C-1692C8AFC1CA}"/>
                  </a:ext>
                </a:extLst>
              </p:cNvPr>
              <p:cNvSpPr txBox="1"/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D0E7D48-B1FE-D32F-B38C-1692C8AFC1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0FFFAEB-3EB5-3C3D-D70B-32771E4AE8B4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20=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0FFFAEB-3EB5-3C3D-D70B-32771E4AE8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A5502D0C-479F-349F-CA94-9841C5E1B69D}"/>
              </a:ext>
            </a:extLst>
          </p:cNvPr>
          <p:cNvSpPr/>
          <p:nvPr/>
        </p:nvSpPr>
        <p:spPr>
          <a:xfrm>
            <a:off x="5207725" y="2899118"/>
            <a:ext cx="209006" cy="161979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DE9195-DF08-A976-EB1A-297001315DD8}"/>
              </a:ext>
            </a:extLst>
          </p:cNvPr>
          <p:cNvSpPr/>
          <p:nvPr/>
        </p:nvSpPr>
        <p:spPr>
          <a:xfrm>
            <a:off x="5609820" y="2899118"/>
            <a:ext cx="209006" cy="161979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91C159-091E-5AF2-D110-46ED238354E7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5DFC7B-57C7-0E23-D5F4-07397DA26882}"/>
              </a:ext>
            </a:extLst>
          </p:cNvPr>
          <p:cNvSpPr/>
          <p:nvPr/>
        </p:nvSpPr>
        <p:spPr>
          <a:xfrm>
            <a:off x="7932916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42499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26680-F0FD-0132-A91E-5C9A2BABC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732F5C-38EA-CA6F-F962-F6AC8AF50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5ABA47-FF6D-8472-E872-C80B0ADC6B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6D651D-7B4A-680A-1C01-10350213D5C0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12=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6D651D-7B4A-680A-1C01-10350213D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38930944-3D73-C67B-8B36-FC4E786FFA35}"/>
              </a:ext>
            </a:extLst>
          </p:cNvPr>
          <p:cNvSpPr/>
          <p:nvPr/>
        </p:nvSpPr>
        <p:spPr>
          <a:xfrm>
            <a:off x="107646" y="390591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129E6D-86CD-0604-1511-31F846C4DE01}"/>
              </a:ext>
            </a:extLst>
          </p:cNvPr>
          <p:cNvSpPr/>
          <p:nvPr/>
        </p:nvSpPr>
        <p:spPr>
          <a:xfrm>
            <a:off x="7932916" y="390591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26377073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</TotalTime>
  <Words>336</Words>
  <Application>Microsoft Office PowerPoint</Application>
  <PresentationFormat>Affichage à l'écran (4:3)</PresentationFormat>
  <Paragraphs>128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Cambria Math</vt:lpstr>
      <vt:lpstr>Webdings</vt:lpstr>
      <vt:lpstr>Thème Office</vt:lpstr>
      <vt:lpstr>Présentation PowerPoint</vt:lpstr>
      <vt:lpstr>Présentation PowerPoint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Présentation PowerPoint</vt:lpstr>
      <vt:lpstr>Ecris la fraction nécessaire pour faire 1.</vt:lpstr>
      <vt:lpstr>Correction</vt:lpstr>
      <vt:lpstr>Ecris la fraction nécessaire pour faire 1.</vt:lpstr>
      <vt:lpstr>Correction</vt:lpstr>
      <vt:lpstr>Ecris la fraction nécessaire pour faire 1.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46</cp:revision>
  <dcterms:created xsi:type="dcterms:W3CDTF">2023-02-07T14:55:57Z</dcterms:created>
  <dcterms:modified xsi:type="dcterms:W3CDTF">2026-08-04T20:50:15Z</dcterms:modified>
</cp:coreProperties>
</file>