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284" r:id="rId2"/>
    <p:sldId id="285" r:id="rId3"/>
    <p:sldId id="273" r:id="rId4"/>
    <p:sldId id="274" r:id="rId5"/>
    <p:sldId id="286" r:id="rId6"/>
    <p:sldId id="287" r:id="rId7"/>
    <p:sldId id="288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6" d="100"/>
          <a:sy n="56" d="100"/>
        </p:scale>
        <p:origin x="42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645206" y="1583376"/>
            <a:ext cx="7853586" cy="5283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CM1 CM2</a:t>
            </a: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Je sais passer d’une représentation d’un nombre à une autre. </a:t>
            </a: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1</a:t>
            </a:r>
            <a:r>
              <a:rPr lang="fr-FR" sz="3200" b="1" baseline="30000" dirty="0">
                <a:solidFill>
                  <a:schemeClr val="bg1"/>
                </a:solidFill>
              </a:rPr>
              <a:t>re</a:t>
            </a:r>
            <a:r>
              <a:rPr lang="fr-FR" sz="3200" b="1" dirty="0">
                <a:solidFill>
                  <a:schemeClr val="bg1"/>
                </a:solidFill>
              </a:rPr>
              <a:t> partie : La fleur des nombres CM1</a:t>
            </a: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2</a:t>
            </a:r>
            <a:r>
              <a:rPr lang="fr-FR" sz="3200" b="1" baseline="30000" dirty="0">
                <a:solidFill>
                  <a:schemeClr val="bg1"/>
                </a:solidFill>
              </a:rPr>
              <a:t>de</a:t>
            </a:r>
            <a:r>
              <a:rPr lang="fr-FR" sz="3200" b="1" dirty="0">
                <a:solidFill>
                  <a:schemeClr val="bg1"/>
                </a:solidFill>
              </a:rPr>
              <a:t> partie : Le soleil des nombres CM2</a:t>
            </a: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endParaRPr lang="fr-FR" sz="3200" b="1" baseline="30000" dirty="0">
              <a:solidFill>
                <a:schemeClr val="bg1"/>
              </a:solidFill>
            </a:endParaRP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FD876D-D407-2295-647A-88D9B0E71A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5DC04B9-9BF9-4834-1F4D-848F878D63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3AC7906-4331-618E-7304-2FBB3B14F9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1D0C6D5-1DBD-0A39-6B21-D197E3413C60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EBE0FEC-EA96-78AF-69DC-53933ADDFD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DF244ECE-DEBC-911B-59FE-76D223676964}"/>
              </a:ext>
            </a:extLst>
          </p:cNvPr>
          <p:cNvSpPr txBox="1"/>
          <p:nvPr/>
        </p:nvSpPr>
        <p:spPr>
          <a:xfrm>
            <a:off x="645206" y="1583376"/>
            <a:ext cx="7853586" cy="2821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1</a:t>
            </a:r>
            <a:r>
              <a:rPr lang="fr-FR" sz="3200" b="1" baseline="30000" dirty="0">
                <a:solidFill>
                  <a:schemeClr val="bg1"/>
                </a:solidFill>
              </a:rPr>
              <a:t>re</a:t>
            </a:r>
            <a:r>
              <a:rPr lang="fr-FR" sz="3200" b="1" dirty="0">
                <a:solidFill>
                  <a:schemeClr val="bg1"/>
                </a:solidFill>
              </a:rPr>
              <a:t> partie : La fleur des nombres CM1</a:t>
            </a: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endParaRPr lang="fr-FR" sz="3200" b="1" baseline="30000" dirty="0">
              <a:solidFill>
                <a:schemeClr val="bg1"/>
              </a:solidFill>
            </a:endParaRP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005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35CE0BAB-7C28-3DE6-8A25-1705BEE44743}"/>
              </a:ext>
            </a:extLst>
          </p:cNvPr>
          <p:cNvGrpSpPr/>
          <p:nvPr/>
        </p:nvGrpSpPr>
        <p:grpSpPr>
          <a:xfrm rot="6293686">
            <a:off x="1318752" y="81247"/>
            <a:ext cx="6506496" cy="6830401"/>
            <a:chOff x="0" y="0"/>
            <a:chExt cx="7780656" cy="7556029"/>
          </a:xfrm>
        </p:grpSpPr>
        <p:sp>
          <p:nvSpPr>
            <p:cNvPr id="12" name="Larme 11">
              <a:extLst>
                <a:ext uri="{FF2B5EF4-FFF2-40B4-BE49-F238E27FC236}">
                  <a16:creationId xmlns:a16="http://schemas.microsoft.com/office/drawing/2014/main" id="{C7F5C525-54D5-94A2-3E11-3968A6C28D97}"/>
                </a:ext>
              </a:extLst>
            </p:cNvPr>
            <p:cNvSpPr/>
            <p:nvPr/>
          </p:nvSpPr>
          <p:spPr>
            <a:xfrm rot="10373980">
              <a:off x="3889717" y="164800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13" name="Larme 12">
              <a:extLst>
                <a:ext uri="{FF2B5EF4-FFF2-40B4-BE49-F238E27FC236}">
                  <a16:creationId xmlns:a16="http://schemas.microsoft.com/office/drawing/2014/main" id="{AE0660E6-E426-DF17-DB39-1874F58429FA}"/>
                </a:ext>
              </a:extLst>
            </p:cNvPr>
            <p:cNvSpPr/>
            <p:nvPr/>
          </p:nvSpPr>
          <p:spPr>
            <a:xfrm rot="14666085">
              <a:off x="4726867" y="2884969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14" name="Larme 13">
              <a:extLst>
                <a:ext uri="{FF2B5EF4-FFF2-40B4-BE49-F238E27FC236}">
                  <a16:creationId xmlns:a16="http://schemas.microsoft.com/office/drawing/2014/main" id="{3B79FF9D-5F3A-89C3-3897-772408C3EA16}"/>
                </a:ext>
              </a:extLst>
            </p:cNvPr>
            <p:cNvSpPr/>
            <p:nvPr/>
          </p:nvSpPr>
          <p:spPr>
            <a:xfrm rot="6250950">
              <a:off x="1103117" y="73922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15" name="Larme 14">
              <a:extLst>
                <a:ext uri="{FF2B5EF4-FFF2-40B4-BE49-F238E27FC236}">
                  <a16:creationId xmlns:a16="http://schemas.microsoft.com/office/drawing/2014/main" id="{4D630516-F085-C0D0-1877-F3712808C789}"/>
                </a:ext>
              </a:extLst>
            </p:cNvPr>
            <p:cNvSpPr/>
            <p:nvPr/>
          </p:nvSpPr>
          <p:spPr>
            <a:xfrm rot="1750620">
              <a:off x="0" y="2767323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16" name="Larme 15">
              <a:extLst>
                <a:ext uri="{FF2B5EF4-FFF2-40B4-BE49-F238E27FC236}">
                  <a16:creationId xmlns:a16="http://schemas.microsoft.com/office/drawing/2014/main" id="{43DCB9A5-294E-AEF0-ECFF-BDC703F788CF}"/>
                </a:ext>
              </a:extLst>
            </p:cNvPr>
            <p:cNvSpPr/>
            <p:nvPr/>
          </p:nvSpPr>
          <p:spPr>
            <a:xfrm rot="18894661">
              <a:off x="2337632" y="4502240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451AAFCA-D309-B6AE-727C-98EA2E9B9D73}"/>
                </a:ext>
              </a:extLst>
            </p:cNvPr>
            <p:cNvSpPr/>
            <p:nvPr/>
          </p:nvSpPr>
          <p:spPr>
            <a:xfrm rot="2745475">
              <a:off x="2998471" y="2764391"/>
              <a:ext cx="1915185" cy="191519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</p:grpSp>
      <p:sp>
        <p:nvSpPr>
          <p:cNvPr id="18" name="ZoneTexte 17">
            <a:extLst>
              <a:ext uri="{FF2B5EF4-FFF2-40B4-BE49-F238E27FC236}">
                <a16:creationId xmlns:a16="http://schemas.microsoft.com/office/drawing/2014/main" id="{78CB1DB2-C4E5-3101-D327-77687919FD2D}"/>
              </a:ext>
            </a:extLst>
          </p:cNvPr>
          <p:cNvSpPr txBox="1"/>
          <p:nvPr/>
        </p:nvSpPr>
        <p:spPr>
          <a:xfrm>
            <a:off x="3837449" y="3214818"/>
            <a:ext cx="16190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2 139</a:t>
            </a:r>
            <a:endParaRPr lang="fr-FR" sz="5400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95EE5296-2A69-D740-7385-47AF26736809}"/>
              </a:ext>
            </a:extLst>
          </p:cNvPr>
          <p:cNvSpPr txBox="1"/>
          <p:nvPr/>
        </p:nvSpPr>
        <p:spPr>
          <a:xfrm>
            <a:off x="3410869" y="1106988"/>
            <a:ext cx="27232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2 000+100+30+9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5F9C8E0B-1DD4-3EBE-94C8-53DC65E6E306}"/>
              </a:ext>
            </a:extLst>
          </p:cNvPr>
          <p:cNvSpPr txBox="1"/>
          <p:nvPr/>
        </p:nvSpPr>
        <p:spPr>
          <a:xfrm>
            <a:off x="4875838" y="5079867"/>
            <a:ext cx="2594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2 100&lt;2 139&lt;2 200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403758CA-DE3B-776D-00B3-F4BD55DBE3EE}"/>
              </a:ext>
            </a:extLst>
          </p:cNvPr>
          <p:cNvSpPr txBox="1"/>
          <p:nvPr/>
        </p:nvSpPr>
        <p:spPr>
          <a:xfrm>
            <a:off x="2479669" y="4691194"/>
            <a:ext cx="20962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  <a:latin typeface="Cursive standard" pitchFamily="2" charset="0"/>
              </a:rPr>
              <a:t>deux-mille-cent-trente-neuf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C35A17B-19AB-D64E-40D8-B033BF6C4B70}"/>
              </a:ext>
            </a:extLst>
          </p:cNvPr>
          <p:cNvSpPr/>
          <p:nvPr/>
        </p:nvSpPr>
        <p:spPr>
          <a:xfrm>
            <a:off x="2564224" y="2487728"/>
            <a:ext cx="68528" cy="3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69A9F86-212C-FFD5-AB0D-4D81D34587B2}"/>
              </a:ext>
            </a:extLst>
          </p:cNvPr>
          <p:cNvSpPr/>
          <p:nvPr/>
        </p:nvSpPr>
        <p:spPr>
          <a:xfrm>
            <a:off x="2901601" y="2488274"/>
            <a:ext cx="59138" cy="591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aphicFrame>
        <p:nvGraphicFramePr>
          <p:cNvPr id="44" name="Tableau 43">
            <a:extLst>
              <a:ext uri="{FF2B5EF4-FFF2-40B4-BE49-F238E27FC236}">
                <a16:creationId xmlns:a16="http://schemas.microsoft.com/office/drawing/2014/main" id="{0AD45C88-1573-09DB-155F-66EC12FC5A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368733"/>
              </p:ext>
            </p:extLst>
          </p:nvPr>
        </p:nvGraphicFramePr>
        <p:xfrm>
          <a:off x="2564224" y="3250217"/>
          <a:ext cx="339677" cy="721379"/>
        </p:xfrm>
        <a:graphic>
          <a:graphicData uri="http://schemas.openxmlformats.org/drawingml/2006/table">
            <a:tbl>
              <a:tblPr firstRow="1" firstCol="1" bandRow="1"/>
              <a:tblGrid>
                <a:gridCol w="339677">
                  <a:extLst>
                    <a:ext uri="{9D8B030D-6E8A-4147-A177-3AD203B41FA5}">
                      <a16:colId xmlns:a16="http://schemas.microsoft.com/office/drawing/2014/main" val="3107339175"/>
                    </a:ext>
                  </a:extLst>
                </a:gridCol>
              </a:tblGrid>
              <a:tr h="2621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000" b="1" kern="1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fr-FR" sz="1100" kern="1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524227"/>
                  </a:ext>
                </a:extLst>
              </a:tr>
              <a:tr h="4097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28704"/>
                  </a:ext>
                </a:extLst>
              </a:tr>
            </a:tbl>
          </a:graphicData>
        </a:graphic>
      </p:graphicFrame>
      <p:graphicFrame>
        <p:nvGraphicFramePr>
          <p:cNvPr id="45" name="Tableau 44">
            <a:extLst>
              <a:ext uri="{FF2B5EF4-FFF2-40B4-BE49-F238E27FC236}">
                <a16:creationId xmlns:a16="http://schemas.microsoft.com/office/drawing/2014/main" id="{5A9F912D-61A0-DDFF-40EB-2663F8F064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9756079"/>
              </p:ext>
            </p:extLst>
          </p:nvPr>
        </p:nvGraphicFramePr>
        <p:xfrm>
          <a:off x="2903901" y="3250218"/>
          <a:ext cx="679354" cy="721379"/>
        </p:xfrm>
        <a:graphic>
          <a:graphicData uri="http://schemas.openxmlformats.org/drawingml/2006/table">
            <a:tbl>
              <a:tblPr firstRow="1" firstCol="1" bandRow="1"/>
              <a:tblGrid>
                <a:gridCol w="339677">
                  <a:extLst>
                    <a:ext uri="{9D8B030D-6E8A-4147-A177-3AD203B41FA5}">
                      <a16:colId xmlns:a16="http://schemas.microsoft.com/office/drawing/2014/main" val="737131982"/>
                    </a:ext>
                  </a:extLst>
                </a:gridCol>
                <a:gridCol w="339677">
                  <a:extLst>
                    <a:ext uri="{9D8B030D-6E8A-4147-A177-3AD203B41FA5}">
                      <a16:colId xmlns:a16="http://schemas.microsoft.com/office/drawing/2014/main" val="3107339175"/>
                    </a:ext>
                  </a:extLst>
                </a:gridCol>
              </a:tblGrid>
              <a:tr h="2621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000" b="1" kern="1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000" b="1" kern="1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524227"/>
                  </a:ext>
                </a:extLst>
              </a:tr>
              <a:tr h="4097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28704"/>
                  </a:ext>
                </a:extLst>
              </a:tr>
            </a:tbl>
          </a:graphicData>
        </a:graphic>
      </p:graphicFrame>
      <p:sp>
        <p:nvSpPr>
          <p:cNvPr id="46" name="ZoneTexte 45">
            <a:extLst>
              <a:ext uri="{FF2B5EF4-FFF2-40B4-BE49-F238E27FC236}">
                <a16:creationId xmlns:a16="http://schemas.microsoft.com/office/drawing/2014/main" id="{020E79CC-0862-27EF-0840-24B76FD639A8}"/>
              </a:ext>
            </a:extLst>
          </p:cNvPr>
          <p:cNvSpPr txBox="1"/>
          <p:nvPr/>
        </p:nvSpPr>
        <p:spPr>
          <a:xfrm>
            <a:off x="5553392" y="2594633"/>
            <a:ext cx="23852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2×1 000 + 1×100</a:t>
            </a:r>
          </a:p>
          <a:p>
            <a:r>
              <a:rPr lang="fr-FR" sz="2400" dirty="0">
                <a:solidFill>
                  <a:srgbClr val="0070C0"/>
                </a:solidFill>
              </a:rPr>
              <a:t>+ 3×10 + 9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F278BC1-B610-B300-BA5D-0A2F1886254D}"/>
              </a:ext>
            </a:extLst>
          </p:cNvPr>
          <p:cNvSpPr/>
          <p:nvPr/>
        </p:nvSpPr>
        <p:spPr>
          <a:xfrm>
            <a:off x="2159112" y="2089333"/>
            <a:ext cx="360000" cy="36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dirty="0"/>
              <a:t>1000</a:t>
            </a:r>
            <a:endParaRPr lang="fr-FR" sz="8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8F28425-292D-DA05-B734-BC09FE6CDBCE}"/>
              </a:ext>
            </a:extLst>
          </p:cNvPr>
          <p:cNvSpPr/>
          <p:nvPr/>
        </p:nvSpPr>
        <p:spPr>
          <a:xfrm>
            <a:off x="2632752" y="2089333"/>
            <a:ext cx="360000" cy="36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dirty="0"/>
              <a:t>1000</a:t>
            </a:r>
            <a:endParaRPr lang="fr-FR" sz="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8C439BA-DCAC-0738-D08E-0AB3D3978B93}"/>
              </a:ext>
            </a:extLst>
          </p:cNvPr>
          <p:cNvSpPr/>
          <p:nvPr/>
        </p:nvSpPr>
        <p:spPr>
          <a:xfrm>
            <a:off x="2154798" y="2491072"/>
            <a:ext cx="360000" cy="36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dirty="0"/>
              <a:t>100</a:t>
            </a:r>
            <a:endParaRPr lang="fr-FR" sz="8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5C4E4F-7B90-97C9-E5FB-55D5B654A5E3}"/>
              </a:ext>
            </a:extLst>
          </p:cNvPr>
          <p:cNvSpPr/>
          <p:nvPr/>
        </p:nvSpPr>
        <p:spPr>
          <a:xfrm>
            <a:off x="2682178" y="2487728"/>
            <a:ext cx="68528" cy="3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264F5A-5C75-F695-56FB-F36ECD05E990}"/>
              </a:ext>
            </a:extLst>
          </p:cNvPr>
          <p:cNvSpPr/>
          <p:nvPr/>
        </p:nvSpPr>
        <p:spPr>
          <a:xfrm>
            <a:off x="2802144" y="2487728"/>
            <a:ext cx="68528" cy="3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7FC16B0-35E3-9B00-9653-BCA098DD0E9A}"/>
              </a:ext>
            </a:extLst>
          </p:cNvPr>
          <p:cNvSpPr/>
          <p:nvPr/>
        </p:nvSpPr>
        <p:spPr>
          <a:xfrm>
            <a:off x="2987384" y="2488274"/>
            <a:ext cx="59138" cy="591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9154325-3069-315F-24BE-B6F8471C8A4E}"/>
              </a:ext>
            </a:extLst>
          </p:cNvPr>
          <p:cNvSpPr/>
          <p:nvPr/>
        </p:nvSpPr>
        <p:spPr>
          <a:xfrm>
            <a:off x="2901601" y="2559302"/>
            <a:ext cx="59138" cy="591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AFA871E-D311-7196-614F-EE7B2DF34496}"/>
              </a:ext>
            </a:extLst>
          </p:cNvPr>
          <p:cNvSpPr/>
          <p:nvPr/>
        </p:nvSpPr>
        <p:spPr>
          <a:xfrm>
            <a:off x="2987384" y="2559302"/>
            <a:ext cx="59138" cy="591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4E2DFC3-B69C-58CC-C275-25B2A814C5EB}"/>
              </a:ext>
            </a:extLst>
          </p:cNvPr>
          <p:cNvSpPr/>
          <p:nvPr/>
        </p:nvSpPr>
        <p:spPr>
          <a:xfrm>
            <a:off x="2901601" y="2637640"/>
            <a:ext cx="59138" cy="591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9DB2482-9110-5CEA-D633-8A4147EE607D}"/>
              </a:ext>
            </a:extLst>
          </p:cNvPr>
          <p:cNvSpPr/>
          <p:nvPr/>
        </p:nvSpPr>
        <p:spPr>
          <a:xfrm>
            <a:off x="2987384" y="2637640"/>
            <a:ext cx="59138" cy="591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F0C7A5F-B72B-A67E-F094-08E570D30F2F}"/>
              </a:ext>
            </a:extLst>
          </p:cNvPr>
          <p:cNvSpPr/>
          <p:nvPr/>
        </p:nvSpPr>
        <p:spPr>
          <a:xfrm>
            <a:off x="2901601" y="2708668"/>
            <a:ext cx="59138" cy="591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F004AD-F1BC-E12B-413A-335E9B1C6B69}"/>
              </a:ext>
            </a:extLst>
          </p:cNvPr>
          <p:cNvSpPr/>
          <p:nvPr/>
        </p:nvSpPr>
        <p:spPr>
          <a:xfrm>
            <a:off x="2987384" y="2708668"/>
            <a:ext cx="59138" cy="591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78D2E69-EA56-26DB-EAA5-5EDE61DE4E04}"/>
              </a:ext>
            </a:extLst>
          </p:cNvPr>
          <p:cNvSpPr/>
          <p:nvPr/>
        </p:nvSpPr>
        <p:spPr>
          <a:xfrm>
            <a:off x="2948569" y="2780559"/>
            <a:ext cx="59138" cy="591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aphicFrame>
        <p:nvGraphicFramePr>
          <p:cNvPr id="32" name="Tableau 31">
            <a:extLst>
              <a:ext uri="{FF2B5EF4-FFF2-40B4-BE49-F238E27FC236}">
                <a16:creationId xmlns:a16="http://schemas.microsoft.com/office/drawing/2014/main" id="{75B77B22-2899-5EBD-38A8-EC0DCE548D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0422122"/>
              </p:ext>
            </p:extLst>
          </p:nvPr>
        </p:nvGraphicFramePr>
        <p:xfrm>
          <a:off x="2232009" y="3250217"/>
          <a:ext cx="339677" cy="721379"/>
        </p:xfrm>
        <a:graphic>
          <a:graphicData uri="http://schemas.openxmlformats.org/drawingml/2006/table">
            <a:tbl>
              <a:tblPr firstRow="1" firstCol="1" bandRow="1"/>
              <a:tblGrid>
                <a:gridCol w="339677">
                  <a:extLst>
                    <a:ext uri="{9D8B030D-6E8A-4147-A177-3AD203B41FA5}">
                      <a16:colId xmlns:a16="http://schemas.microsoft.com/office/drawing/2014/main" val="3107339175"/>
                    </a:ext>
                  </a:extLst>
                </a:gridCol>
              </a:tblGrid>
              <a:tr h="2621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000" b="1" kern="100" dirty="0">
                          <a:solidFill>
                            <a:srgbClr val="FFC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fr-FR" sz="1100" kern="100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524227"/>
                  </a:ext>
                </a:extLst>
              </a:tr>
              <a:tr h="4097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287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9" grpId="0"/>
      <p:bldP spid="30" grpId="0"/>
      <p:bldP spid="31" grpId="0"/>
      <p:bldP spid="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E31E5-49FC-5FFA-80FA-5B7DA1EC66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e 37">
            <a:extLst>
              <a:ext uri="{FF2B5EF4-FFF2-40B4-BE49-F238E27FC236}">
                <a16:creationId xmlns:a16="http://schemas.microsoft.com/office/drawing/2014/main" id="{7B3B5064-172A-8528-976C-67A72C8A2ED4}"/>
              </a:ext>
            </a:extLst>
          </p:cNvPr>
          <p:cNvGrpSpPr/>
          <p:nvPr/>
        </p:nvGrpSpPr>
        <p:grpSpPr>
          <a:xfrm rot="6293686">
            <a:off x="1495206" y="3759"/>
            <a:ext cx="6817106" cy="7458022"/>
            <a:chOff x="0" y="0"/>
            <a:chExt cx="7780656" cy="7556029"/>
          </a:xfrm>
        </p:grpSpPr>
        <p:sp>
          <p:nvSpPr>
            <p:cNvPr id="39" name="Larme 38">
              <a:extLst>
                <a:ext uri="{FF2B5EF4-FFF2-40B4-BE49-F238E27FC236}">
                  <a16:creationId xmlns:a16="http://schemas.microsoft.com/office/drawing/2014/main" id="{510C76B5-44AA-D37F-7C94-91AD7561FB02}"/>
                </a:ext>
              </a:extLst>
            </p:cNvPr>
            <p:cNvSpPr/>
            <p:nvPr/>
          </p:nvSpPr>
          <p:spPr>
            <a:xfrm rot="10373980">
              <a:off x="3889717" y="164800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40" name="Larme 39">
              <a:extLst>
                <a:ext uri="{FF2B5EF4-FFF2-40B4-BE49-F238E27FC236}">
                  <a16:creationId xmlns:a16="http://schemas.microsoft.com/office/drawing/2014/main" id="{E25D23B9-D8F9-BF42-19EE-952F0B78531F}"/>
                </a:ext>
              </a:extLst>
            </p:cNvPr>
            <p:cNvSpPr/>
            <p:nvPr/>
          </p:nvSpPr>
          <p:spPr>
            <a:xfrm rot="14666085">
              <a:off x="4726867" y="2884969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41" name="Larme 40">
              <a:extLst>
                <a:ext uri="{FF2B5EF4-FFF2-40B4-BE49-F238E27FC236}">
                  <a16:creationId xmlns:a16="http://schemas.microsoft.com/office/drawing/2014/main" id="{062853F9-17A3-6948-EC59-5831003FE1CB}"/>
                </a:ext>
              </a:extLst>
            </p:cNvPr>
            <p:cNvSpPr/>
            <p:nvPr/>
          </p:nvSpPr>
          <p:spPr>
            <a:xfrm rot="6250950">
              <a:off x="1103117" y="73922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42" name="Larme 41">
              <a:extLst>
                <a:ext uri="{FF2B5EF4-FFF2-40B4-BE49-F238E27FC236}">
                  <a16:creationId xmlns:a16="http://schemas.microsoft.com/office/drawing/2014/main" id="{452F0AD2-ACB1-A569-2BA9-73EC5E36A16E}"/>
                </a:ext>
              </a:extLst>
            </p:cNvPr>
            <p:cNvSpPr/>
            <p:nvPr/>
          </p:nvSpPr>
          <p:spPr>
            <a:xfrm rot="1750620">
              <a:off x="0" y="2767323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43" name="Larme 42">
              <a:extLst>
                <a:ext uri="{FF2B5EF4-FFF2-40B4-BE49-F238E27FC236}">
                  <a16:creationId xmlns:a16="http://schemas.microsoft.com/office/drawing/2014/main" id="{48449BDF-2772-40AD-88A4-C8A2CD638948}"/>
                </a:ext>
              </a:extLst>
            </p:cNvPr>
            <p:cNvSpPr/>
            <p:nvPr/>
          </p:nvSpPr>
          <p:spPr>
            <a:xfrm rot="18894661">
              <a:off x="2337632" y="4502240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47" name="Ellipse 46">
              <a:extLst>
                <a:ext uri="{FF2B5EF4-FFF2-40B4-BE49-F238E27FC236}">
                  <a16:creationId xmlns:a16="http://schemas.microsoft.com/office/drawing/2014/main" id="{EACE6861-C733-12C0-D58D-EED5DA2E65EF}"/>
                </a:ext>
              </a:extLst>
            </p:cNvPr>
            <p:cNvSpPr/>
            <p:nvPr/>
          </p:nvSpPr>
          <p:spPr>
            <a:xfrm rot="2745475">
              <a:off x="2998471" y="2764391"/>
              <a:ext cx="1915185" cy="191519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</p:grpSp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CD6763BB-2D3A-8AB4-6F13-F0F775D918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4E9D442-3C12-8035-8537-C1CD011A5A20}"/>
              </a:ext>
            </a:extLst>
          </p:cNvPr>
          <p:cNvSpPr/>
          <p:nvPr/>
        </p:nvSpPr>
        <p:spPr>
          <a:xfrm>
            <a:off x="3259453" y="3014423"/>
            <a:ext cx="68528" cy="3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1E16C23-B085-FDB3-E144-31E0E2BFBE3E}"/>
              </a:ext>
            </a:extLst>
          </p:cNvPr>
          <p:cNvSpPr/>
          <p:nvPr/>
        </p:nvSpPr>
        <p:spPr>
          <a:xfrm>
            <a:off x="2450850" y="2208806"/>
            <a:ext cx="360000" cy="36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dirty="0"/>
              <a:t>1000</a:t>
            </a:r>
            <a:endParaRPr lang="fr-FR" sz="8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26B316C-F805-0494-6DFC-2517EE243AD9}"/>
              </a:ext>
            </a:extLst>
          </p:cNvPr>
          <p:cNvSpPr/>
          <p:nvPr/>
        </p:nvSpPr>
        <p:spPr>
          <a:xfrm>
            <a:off x="2452751" y="2611722"/>
            <a:ext cx="360000" cy="36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dirty="0"/>
              <a:t>100</a:t>
            </a:r>
            <a:endParaRPr lang="fr-FR" sz="8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2602598-3D23-6E4D-63AA-A43169E4208F}"/>
              </a:ext>
            </a:extLst>
          </p:cNvPr>
          <p:cNvSpPr/>
          <p:nvPr/>
        </p:nvSpPr>
        <p:spPr>
          <a:xfrm>
            <a:off x="3376114" y="3066449"/>
            <a:ext cx="59138" cy="591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E52102F-C7ED-935F-8CAC-8976581B055E}"/>
              </a:ext>
            </a:extLst>
          </p:cNvPr>
          <p:cNvSpPr/>
          <p:nvPr/>
        </p:nvSpPr>
        <p:spPr>
          <a:xfrm>
            <a:off x="2853051" y="2207103"/>
            <a:ext cx="360000" cy="36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dirty="0"/>
              <a:t>1000</a:t>
            </a:r>
            <a:endParaRPr lang="fr-FR" sz="800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19F89F1-7BE1-45CE-1F25-436296AEF023}"/>
              </a:ext>
            </a:extLst>
          </p:cNvPr>
          <p:cNvSpPr/>
          <p:nvPr/>
        </p:nvSpPr>
        <p:spPr>
          <a:xfrm>
            <a:off x="3255252" y="2207103"/>
            <a:ext cx="360000" cy="36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dirty="0"/>
              <a:t>1000</a:t>
            </a:r>
            <a:endParaRPr lang="fr-FR" sz="800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A764DDC-C7C6-E47D-10B0-B06854728245}"/>
              </a:ext>
            </a:extLst>
          </p:cNvPr>
          <p:cNvSpPr/>
          <p:nvPr/>
        </p:nvSpPr>
        <p:spPr>
          <a:xfrm>
            <a:off x="2853051" y="2611722"/>
            <a:ext cx="360000" cy="36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dirty="0"/>
              <a:t>100</a:t>
            </a:r>
            <a:endParaRPr lang="fr-FR" sz="800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D2D5E0B-5FA3-A5E7-7323-A8831240C337}"/>
              </a:ext>
            </a:extLst>
          </p:cNvPr>
          <p:cNvSpPr/>
          <p:nvPr/>
        </p:nvSpPr>
        <p:spPr>
          <a:xfrm>
            <a:off x="3255252" y="2610763"/>
            <a:ext cx="360000" cy="36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dirty="0"/>
              <a:t>100</a:t>
            </a:r>
            <a:endParaRPr lang="fr-FR" sz="800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3836679-E2B6-649F-7453-F00A130520BC}"/>
              </a:ext>
            </a:extLst>
          </p:cNvPr>
          <p:cNvSpPr/>
          <p:nvPr/>
        </p:nvSpPr>
        <p:spPr>
          <a:xfrm>
            <a:off x="2452751" y="3014424"/>
            <a:ext cx="360000" cy="36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dirty="0"/>
              <a:t>100</a:t>
            </a:r>
            <a:endParaRPr lang="fr-FR" sz="800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E7C264B-6CC4-0114-1445-5B51696A43DF}"/>
              </a:ext>
            </a:extLst>
          </p:cNvPr>
          <p:cNvSpPr/>
          <p:nvPr/>
        </p:nvSpPr>
        <p:spPr>
          <a:xfrm>
            <a:off x="2853051" y="3014424"/>
            <a:ext cx="360000" cy="36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dirty="0"/>
              <a:t>100</a:t>
            </a:r>
            <a:endParaRPr lang="fr-FR" sz="800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1E68D03-815E-65E3-DFE9-22ACD88C9D6E}"/>
              </a:ext>
            </a:extLst>
          </p:cNvPr>
          <p:cNvSpPr/>
          <p:nvPr/>
        </p:nvSpPr>
        <p:spPr>
          <a:xfrm>
            <a:off x="3374383" y="3162135"/>
            <a:ext cx="59138" cy="591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A186E934-CFE3-BD45-FBB3-C322ED52AB47}"/>
              </a:ext>
            </a:extLst>
          </p:cNvPr>
          <p:cNvSpPr txBox="1"/>
          <p:nvPr/>
        </p:nvSpPr>
        <p:spPr>
          <a:xfrm>
            <a:off x="3603763" y="1368692"/>
            <a:ext cx="25941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3 000+500+10+2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673ED933-C4C3-ECA4-A61F-9637F6296A6A}"/>
              </a:ext>
            </a:extLst>
          </p:cNvPr>
          <p:cNvSpPr txBox="1"/>
          <p:nvPr/>
        </p:nvSpPr>
        <p:spPr>
          <a:xfrm>
            <a:off x="4108084" y="3376464"/>
            <a:ext cx="17156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3 512</a:t>
            </a:r>
            <a:endParaRPr lang="fr-FR" sz="6000" dirty="0"/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5E3B08CF-FFBE-3B99-EEA6-9790904EB4D5}"/>
              </a:ext>
            </a:extLst>
          </p:cNvPr>
          <p:cNvSpPr txBox="1"/>
          <p:nvPr/>
        </p:nvSpPr>
        <p:spPr>
          <a:xfrm>
            <a:off x="6033845" y="2930187"/>
            <a:ext cx="2684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3×1 000 + 5×100</a:t>
            </a:r>
          </a:p>
          <a:p>
            <a:r>
              <a:rPr lang="fr-FR" sz="2400" dirty="0">
                <a:solidFill>
                  <a:srgbClr val="0070C0"/>
                </a:solidFill>
              </a:rPr>
              <a:t>+ 1×10 + 2</a:t>
            </a:r>
          </a:p>
        </p:txBody>
      </p:sp>
      <p:sp>
        <p:nvSpPr>
          <p:cNvPr id="57" name="ZoneTexte 56">
            <a:extLst>
              <a:ext uri="{FF2B5EF4-FFF2-40B4-BE49-F238E27FC236}">
                <a16:creationId xmlns:a16="http://schemas.microsoft.com/office/drawing/2014/main" id="{81E3913D-5476-E19B-A439-46E2548ADF01}"/>
              </a:ext>
            </a:extLst>
          </p:cNvPr>
          <p:cNvSpPr txBox="1"/>
          <p:nvPr/>
        </p:nvSpPr>
        <p:spPr>
          <a:xfrm>
            <a:off x="5405914" y="5397336"/>
            <a:ext cx="2594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3 500&lt;3 512&lt;3 600</a:t>
            </a:r>
          </a:p>
        </p:txBody>
      </p:sp>
      <p:sp>
        <p:nvSpPr>
          <p:cNvPr id="58" name="ZoneTexte 57">
            <a:extLst>
              <a:ext uri="{FF2B5EF4-FFF2-40B4-BE49-F238E27FC236}">
                <a16:creationId xmlns:a16="http://schemas.microsoft.com/office/drawing/2014/main" id="{314AFD3C-B328-EF8F-2D1B-31AF14B724DD}"/>
              </a:ext>
            </a:extLst>
          </p:cNvPr>
          <p:cNvSpPr txBox="1"/>
          <p:nvPr/>
        </p:nvSpPr>
        <p:spPr>
          <a:xfrm>
            <a:off x="2735745" y="4876233"/>
            <a:ext cx="20962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  <a:latin typeface="Cursive standard" pitchFamily="2" charset="0"/>
              </a:rPr>
              <a:t>trois-mille-cinq-cent-douze</a:t>
            </a:r>
          </a:p>
        </p:txBody>
      </p:sp>
    </p:spTree>
    <p:extLst>
      <p:ext uri="{BB962C8B-B14F-4D97-AF65-F5344CB8AC3E}">
        <p14:creationId xmlns:p14="http://schemas.microsoft.com/office/powerpoint/2010/main" val="3346283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2" grpId="0" animBg="1"/>
      <p:bldP spid="33" grpId="0" animBg="1"/>
      <p:bldP spid="34" grpId="0" animBg="1"/>
      <p:bldP spid="35" grpId="0"/>
      <p:bldP spid="56" grpId="0"/>
      <p:bldP spid="57" grpId="0"/>
      <p:bldP spid="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BC0F82-58A9-5269-3453-8079DB9314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7D7349-A97B-D18C-90E8-71971814B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DF169B8-008F-D379-63EB-5EDB519531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E1F5E83-390A-1A2B-448D-F0A566F27BDF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AC6BB32-7ACA-B95F-1D3C-05F75660A0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C81AE17D-DA85-B833-D9F4-75AE3ED06268}"/>
              </a:ext>
            </a:extLst>
          </p:cNvPr>
          <p:cNvSpPr txBox="1"/>
          <p:nvPr/>
        </p:nvSpPr>
        <p:spPr>
          <a:xfrm>
            <a:off x="645206" y="1583376"/>
            <a:ext cx="7853586" cy="2328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2</a:t>
            </a:r>
            <a:r>
              <a:rPr lang="fr-FR" sz="3200" b="1" baseline="30000" dirty="0">
                <a:solidFill>
                  <a:schemeClr val="bg1"/>
                </a:solidFill>
              </a:rPr>
              <a:t>de</a:t>
            </a:r>
            <a:r>
              <a:rPr lang="fr-FR" sz="3200" b="1" dirty="0">
                <a:solidFill>
                  <a:schemeClr val="bg1"/>
                </a:solidFill>
              </a:rPr>
              <a:t> partie : Le soleil des nombres CM2</a:t>
            </a: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endParaRPr lang="fr-FR" sz="3200" b="1" baseline="30000" dirty="0">
              <a:solidFill>
                <a:schemeClr val="bg1"/>
              </a:solidFill>
            </a:endParaRP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254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95EE5296-2A69-D740-7385-47AF26736809}"/>
              </a:ext>
            </a:extLst>
          </p:cNvPr>
          <p:cNvSpPr txBox="1"/>
          <p:nvPr/>
        </p:nvSpPr>
        <p:spPr>
          <a:xfrm>
            <a:off x="6466346" y="2767694"/>
            <a:ext cx="32578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30 000 + 4 000 +500+10+2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5F9C8E0B-1DD4-3EBE-94C8-53DC65E6E306}"/>
              </a:ext>
            </a:extLst>
          </p:cNvPr>
          <p:cNvSpPr txBox="1"/>
          <p:nvPr/>
        </p:nvSpPr>
        <p:spPr>
          <a:xfrm>
            <a:off x="158084" y="2658794"/>
            <a:ext cx="3537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34 000 &lt; 34 512 &lt; 35 000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403758CA-DE3B-776D-00B3-F4BD55DBE3EE}"/>
              </a:ext>
            </a:extLst>
          </p:cNvPr>
          <p:cNvSpPr txBox="1"/>
          <p:nvPr/>
        </p:nvSpPr>
        <p:spPr>
          <a:xfrm>
            <a:off x="-293326" y="5216277"/>
            <a:ext cx="54689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Trente-quatre-mille-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cinq-cent-douze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020E79CC-0862-27EF-0840-24B76FD639A8}"/>
              </a:ext>
            </a:extLst>
          </p:cNvPr>
          <p:cNvSpPr txBox="1"/>
          <p:nvPr/>
        </p:nvSpPr>
        <p:spPr>
          <a:xfrm>
            <a:off x="5602601" y="5146054"/>
            <a:ext cx="47680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3×10 000 + 4×1 000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+ 5×100 + 1×10 + 2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2" name="Groupe 61">
            <a:extLst>
              <a:ext uri="{FF2B5EF4-FFF2-40B4-BE49-F238E27FC236}">
                <a16:creationId xmlns:a16="http://schemas.microsoft.com/office/drawing/2014/main" id="{048D985F-B4A2-1581-E0B3-0B3070766540}"/>
              </a:ext>
            </a:extLst>
          </p:cNvPr>
          <p:cNvGrpSpPr/>
          <p:nvPr/>
        </p:nvGrpSpPr>
        <p:grpSpPr>
          <a:xfrm>
            <a:off x="3299064" y="493632"/>
            <a:ext cx="2772523" cy="1635373"/>
            <a:chOff x="3170476" y="1333093"/>
            <a:chExt cx="2772523" cy="1635373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492FB4E1-F436-E703-AAA6-F1615409741B}"/>
                </a:ext>
              </a:extLst>
            </p:cNvPr>
            <p:cNvSpPr/>
            <p:nvPr/>
          </p:nvSpPr>
          <p:spPr>
            <a:xfrm>
              <a:off x="3871619" y="1335380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1000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A2E221E-CAB8-C146-2CE0-689C407E5E0D}"/>
                </a:ext>
              </a:extLst>
            </p:cNvPr>
            <p:cNvSpPr/>
            <p:nvPr/>
          </p:nvSpPr>
          <p:spPr>
            <a:xfrm>
              <a:off x="5317030" y="1840265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70272E5-EFDF-22BB-D7DA-FB9B95C1609C}"/>
                </a:ext>
              </a:extLst>
            </p:cNvPr>
            <p:cNvSpPr/>
            <p:nvPr/>
          </p:nvSpPr>
          <p:spPr>
            <a:xfrm>
              <a:off x="3917199" y="1640105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1000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29F469C-6873-F0FA-CE5D-E75BE9F4A14A}"/>
                </a:ext>
              </a:extLst>
            </p:cNvPr>
            <p:cNvSpPr/>
            <p:nvPr/>
          </p:nvSpPr>
          <p:spPr>
            <a:xfrm>
              <a:off x="3962779" y="1962363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1000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3F3FB28-C011-8427-8A73-FDE91F46152F}"/>
                </a:ext>
              </a:extLst>
            </p:cNvPr>
            <p:cNvSpPr/>
            <p:nvPr/>
          </p:nvSpPr>
          <p:spPr>
            <a:xfrm>
              <a:off x="4046716" y="2272265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1000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918B3954-3C3B-C0E6-397C-F28B2709ADB7}"/>
                </a:ext>
              </a:extLst>
            </p:cNvPr>
            <p:cNvSpPr/>
            <p:nvPr/>
          </p:nvSpPr>
          <p:spPr>
            <a:xfrm>
              <a:off x="4561124" y="1333093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100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0C184CE7-6EF7-25BE-FCF1-4CB5609E384A}"/>
                </a:ext>
              </a:extLst>
            </p:cNvPr>
            <p:cNvSpPr/>
            <p:nvPr/>
          </p:nvSpPr>
          <p:spPr>
            <a:xfrm>
              <a:off x="4604969" y="1623835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100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4BDF1A61-3C66-F450-1716-7C1E91012155}"/>
                </a:ext>
              </a:extLst>
            </p:cNvPr>
            <p:cNvSpPr/>
            <p:nvPr/>
          </p:nvSpPr>
          <p:spPr>
            <a:xfrm>
              <a:off x="4666563" y="1925011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100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5D975A03-A484-AD9A-2459-F9245301126E}"/>
                </a:ext>
              </a:extLst>
            </p:cNvPr>
            <p:cNvSpPr/>
            <p:nvPr/>
          </p:nvSpPr>
          <p:spPr>
            <a:xfrm>
              <a:off x="4710408" y="2215753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100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06FA4580-8B79-A3E5-01AC-A7AACDD8A5C0}"/>
                </a:ext>
              </a:extLst>
            </p:cNvPr>
            <p:cNvSpPr/>
            <p:nvPr/>
          </p:nvSpPr>
          <p:spPr>
            <a:xfrm>
              <a:off x="5317841" y="1333093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5031AD26-A196-B815-80B9-9662296B3754}"/>
                </a:ext>
              </a:extLst>
            </p:cNvPr>
            <p:cNvSpPr/>
            <p:nvPr/>
          </p:nvSpPr>
          <p:spPr>
            <a:xfrm>
              <a:off x="5402999" y="1997550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DC9E1C19-2AF1-B00B-5873-AF1B4DF2E95B}"/>
                </a:ext>
              </a:extLst>
            </p:cNvPr>
            <p:cNvSpPr/>
            <p:nvPr/>
          </p:nvSpPr>
          <p:spPr>
            <a:xfrm>
              <a:off x="3170476" y="1333093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10 000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5488717-B3C5-0DE4-0EA2-89D2286D41FE}"/>
                </a:ext>
              </a:extLst>
            </p:cNvPr>
            <p:cNvSpPr/>
            <p:nvPr/>
          </p:nvSpPr>
          <p:spPr>
            <a:xfrm>
              <a:off x="3212999" y="1656131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10 000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36FF0B0-B885-F5B7-BBBB-D371403F2EAF}"/>
                </a:ext>
              </a:extLst>
            </p:cNvPr>
            <p:cNvSpPr/>
            <p:nvPr/>
          </p:nvSpPr>
          <p:spPr>
            <a:xfrm>
              <a:off x="3273616" y="1966336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10 000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A215D640-404C-F9D1-7F97-02A2FA202EF5}"/>
                </a:ext>
              </a:extLst>
            </p:cNvPr>
            <p:cNvSpPr/>
            <p:nvPr/>
          </p:nvSpPr>
          <p:spPr>
            <a:xfrm>
              <a:off x="4777030" y="2536466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100</a:t>
              </a:r>
            </a:p>
          </p:txBody>
        </p:sp>
      </p:grpSp>
      <p:grpSp>
        <p:nvGrpSpPr>
          <p:cNvPr id="61" name="Groupe 60">
            <a:extLst>
              <a:ext uri="{FF2B5EF4-FFF2-40B4-BE49-F238E27FC236}">
                <a16:creationId xmlns:a16="http://schemas.microsoft.com/office/drawing/2014/main" id="{FE5D348A-6403-D772-1D98-1E47150F9F63}"/>
              </a:ext>
            </a:extLst>
          </p:cNvPr>
          <p:cNvGrpSpPr/>
          <p:nvPr/>
        </p:nvGrpSpPr>
        <p:grpSpPr>
          <a:xfrm>
            <a:off x="3032044" y="1962317"/>
            <a:ext cx="3315336" cy="3191220"/>
            <a:chOff x="1744518" y="2760758"/>
            <a:chExt cx="3315336" cy="3191220"/>
          </a:xfrm>
        </p:grpSpPr>
        <p:sp>
          <p:nvSpPr>
            <p:cNvPr id="55" name="Ellipse 54">
              <a:extLst>
                <a:ext uri="{FF2B5EF4-FFF2-40B4-BE49-F238E27FC236}">
                  <a16:creationId xmlns:a16="http://schemas.microsoft.com/office/drawing/2014/main" id="{37CA4709-6719-221F-A8E9-E7F9FAF6DA48}"/>
                </a:ext>
              </a:extLst>
            </p:cNvPr>
            <p:cNvSpPr/>
            <p:nvPr/>
          </p:nvSpPr>
          <p:spPr>
            <a:xfrm>
              <a:off x="2661248" y="3752490"/>
              <a:ext cx="1535504" cy="1535504"/>
            </a:xfrm>
            <a:prstGeom prst="ellipse">
              <a:avLst/>
            </a:prstGeom>
            <a:solidFill>
              <a:srgbClr val="FFDB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Rectangle : coins arrondis 55">
              <a:extLst>
                <a:ext uri="{FF2B5EF4-FFF2-40B4-BE49-F238E27FC236}">
                  <a16:creationId xmlns:a16="http://schemas.microsoft.com/office/drawing/2014/main" id="{8C8211C4-E087-0E46-0035-3868A309558E}"/>
                </a:ext>
              </a:extLst>
            </p:cNvPr>
            <p:cNvSpPr/>
            <p:nvPr/>
          </p:nvSpPr>
          <p:spPr>
            <a:xfrm rot="5400000">
              <a:off x="3069000" y="3054981"/>
              <a:ext cx="720000" cy="131554"/>
            </a:xfrm>
            <a:prstGeom prst="roundRect">
              <a:avLst>
                <a:gd name="adj" fmla="val 50000"/>
              </a:avLst>
            </a:prstGeom>
            <a:solidFill>
              <a:srgbClr val="FFDB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id="{DCDE007A-7DA5-1AF6-1B63-C2D09B452B66}"/>
                </a:ext>
              </a:extLst>
            </p:cNvPr>
            <p:cNvSpPr/>
            <p:nvPr/>
          </p:nvSpPr>
          <p:spPr>
            <a:xfrm rot="9373583">
              <a:off x="4339854" y="4025958"/>
              <a:ext cx="720000" cy="131554"/>
            </a:xfrm>
            <a:prstGeom prst="roundRect">
              <a:avLst>
                <a:gd name="adj" fmla="val 50000"/>
              </a:avLst>
            </a:prstGeom>
            <a:solidFill>
              <a:srgbClr val="FFDB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Rectangle : coins arrondis 57">
              <a:extLst>
                <a:ext uri="{FF2B5EF4-FFF2-40B4-BE49-F238E27FC236}">
                  <a16:creationId xmlns:a16="http://schemas.microsoft.com/office/drawing/2014/main" id="{93ECF371-C8CA-A535-A353-E60BDAE0D07E}"/>
                </a:ext>
              </a:extLst>
            </p:cNvPr>
            <p:cNvSpPr/>
            <p:nvPr/>
          </p:nvSpPr>
          <p:spPr>
            <a:xfrm rot="7977388">
              <a:off x="2206951" y="5526201"/>
              <a:ext cx="720000" cy="131554"/>
            </a:xfrm>
            <a:prstGeom prst="roundRect">
              <a:avLst>
                <a:gd name="adj" fmla="val 50000"/>
              </a:avLst>
            </a:prstGeom>
            <a:solidFill>
              <a:srgbClr val="FFDB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Rectangle : coins arrondis 58">
              <a:extLst>
                <a:ext uri="{FF2B5EF4-FFF2-40B4-BE49-F238E27FC236}">
                  <a16:creationId xmlns:a16="http://schemas.microsoft.com/office/drawing/2014/main" id="{740BD0DA-04CE-280E-3474-7FAA3DF52F4B}"/>
                </a:ext>
              </a:extLst>
            </p:cNvPr>
            <p:cNvSpPr/>
            <p:nvPr/>
          </p:nvSpPr>
          <p:spPr>
            <a:xfrm rot="11869649">
              <a:off x="1744518" y="4025957"/>
              <a:ext cx="720000" cy="131554"/>
            </a:xfrm>
            <a:prstGeom prst="roundRect">
              <a:avLst>
                <a:gd name="adj" fmla="val 50000"/>
              </a:avLst>
            </a:prstGeom>
            <a:solidFill>
              <a:srgbClr val="FFDB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Rectangle : coins arrondis 59">
              <a:extLst>
                <a:ext uri="{FF2B5EF4-FFF2-40B4-BE49-F238E27FC236}">
                  <a16:creationId xmlns:a16="http://schemas.microsoft.com/office/drawing/2014/main" id="{92D1419A-BA8F-D482-BA82-1600490FBF8C}"/>
                </a:ext>
              </a:extLst>
            </p:cNvPr>
            <p:cNvSpPr/>
            <p:nvPr/>
          </p:nvSpPr>
          <p:spPr>
            <a:xfrm rot="13210856">
              <a:off x="3955075" y="5500430"/>
              <a:ext cx="720000" cy="131554"/>
            </a:xfrm>
            <a:prstGeom prst="roundRect">
              <a:avLst>
                <a:gd name="adj" fmla="val 50000"/>
              </a:avLst>
            </a:prstGeom>
            <a:solidFill>
              <a:srgbClr val="FFDB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8" name="ZoneTexte 17">
            <a:extLst>
              <a:ext uri="{FF2B5EF4-FFF2-40B4-BE49-F238E27FC236}">
                <a16:creationId xmlns:a16="http://schemas.microsoft.com/office/drawing/2014/main" id="{78CB1DB2-C4E5-3101-D327-77687919FD2D}"/>
              </a:ext>
            </a:extLst>
          </p:cNvPr>
          <p:cNvSpPr txBox="1"/>
          <p:nvPr/>
        </p:nvSpPr>
        <p:spPr>
          <a:xfrm>
            <a:off x="3931950" y="3403492"/>
            <a:ext cx="16190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34 512 </a:t>
            </a:r>
            <a:endParaRPr kumimoji="0" lang="fr-F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9886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95EE5296-2A69-D740-7385-47AF26736809}"/>
              </a:ext>
            </a:extLst>
          </p:cNvPr>
          <p:cNvSpPr txBox="1"/>
          <p:nvPr/>
        </p:nvSpPr>
        <p:spPr>
          <a:xfrm>
            <a:off x="6466346" y="2767694"/>
            <a:ext cx="32578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60 000 + 2 000 +70+5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5F9C8E0B-1DD4-3EBE-94C8-53DC65E6E306}"/>
              </a:ext>
            </a:extLst>
          </p:cNvPr>
          <p:cNvSpPr txBox="1"/>
          <p:nvPr/>
        </p:nvSpPr>
        <p:spPr>
          <a:xfrm>
            <a:off x="158084" y="2658794"/>
            <a:ext cx="3537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62 000 &lt; 62 075 &lt; 63 000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403758CA-DE3B-776D-00B3-F4BD55DBE3EE}"/>
              </a:ext>
            </a:extLst>
          </p:cNvPr>
          <p:cNvSpPr txBox="1"/>
          <p:nvPr/>
        </p:nvSpPr>
        <p:spPr>
          <a:xfrm>
            <a:off x="-293326" y="5216277"/>
            <a:ext cx="54689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Soixnte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-deux-mille-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soixante-quinze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020E79CC-0862-27EF-0840-24B76FD639A8}"/>
              </a:ext>
            </a:extLst>
          </p:cNvPr>
          <p:cNvSpPr txBox="1"/>
          <p:nvPr/>
        </p:nvSpPr>
        <p:spPr>
          <a:xfrm>
            <a:off x="5602601" y="5146054"/>
            <a:ext cx="47680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6×10 000 + 2×1 000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+ 7×10 + 5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1" name="Groupe 60">
            <a:extLst>
              <a:ext uri="{FF2B5EF4-FFF2-40B4-BE49-F238E27FC236}">
                <a16:creationId xmlns:a16="http://schemas.microsoft.com/office/drawing/2014/main" id="{FE5D348A-6403-D772-1D98-1E47150F9F63}"/>
              </a:ext>
            </a:extLst>
          </p:cNvPr>
          <p:cNvGrpSpPr/>
          <p:nvPr/>
        </p:nvGrpSpPr>
        <p:grpSpPr>
          <a:xfrm>
            <a:off x="3032044" y="1962317"/>
            <a:ext cx="3315336" cy="3191220"/>
            <a:chOff x="1744518" y="2760758"/>
            <a:chExt cx="3315336" cy="3191220"/>
          </a:xfrm>
        </p:grpSpPr>
        <p:sp>
          <p:nvSpPr>
            <p:cNvPr id="55" name="Ellipse 54">
              <a:extLst>
                <a:ext uri="{FF2B5EF4-FFF2-40B4-BE49-F238E27FC236}">
                  <a16:creationId xmlns:a16="http://schemas.microsoft.com/office/drawing/2014/main" id="{37CA4709-6719-221F-A8E9-E7F9FAF6DA48}"/>
                </a:ext>
              </a:extLst>
            </p:cNvPr>
            <p:cNvSpPr/>
            <p:nvPr/>
          </p:nvSpPr>
          <p:spPr>
            <a:xfrm>
              <a:off x="2661248" y="3752490"/>
              <a:ext cx="1535504" cy="1535504"/>
            </a:xfrm>
            <a:prstGeom prst="ellipse">
              <a:avLst/>
            </a:prstGeom>
            <a:solidFill>
              <a:srgbClr val="FFDB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Rectangle : coins arrondis 55">
              <a:extLst>
                <a:ext uri="{FF2B5EF4-FFF2-40B4-BE49-F238E27FC236}">
                  <a16:creationId xmlns:a16="http://schemas.microsoft.com/office/drawing/2014/main" id="{8C8211C4-E087-0E46-0035-3868A309558E}"/>
                </a:ext>
              </a:extLst>
            </p:cNvPr>
            <p:cNvSpPr/>
            <p:nvPr/>
          </p:nvSpPr>
          <p:spPr>
            <a:xfrm rot="5400000">
              <a:off x="3069000" y="3054981"/>
              <a:ext cx="720000" cy="131554"/>
            </a:xfrm>
            <a:prstGeom prst="roundRect">
              <a:avLst>
                <a:gd name="adj" fmla="val 50000"/>
              </a:avLst>
            </a:prstGeom>
            <a:solidFill>
              <a:srgbClr val="FFDB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id="{DCDE007A-7DA5-1AF6-1B63-C2D09B452B66}"/>
                </a:ext>
              </a:extLst>
            </p:cNvPr>
            <p:cNvSpPr/>
            <p:nvPr/>
          </p:nvSpPr>
          <p:spPr>
            <a:xfrm rot="9373583">
              <a:off x="4339854" y="4025958"/>
              <a:ext cx="720000" cy="131554"/>
            </a:xfrm>
            <a:prstGeom prst="roundRect">
              <a:avLst>
                <a:gd name="adj" fmla="val 50000"/>
              </a:avLst>
            </a:prstGeom>
            <a:solidFill>
              <a:srgbClr val="FFDB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Rectangle : coins arrondis 57">
              <a:extLst>
                <a:ext uri="{FF2B5EF4-FFF2-40B4-BE49-F238E27FC236}">
                  <a16:creationId xmlns:a16="http://schemas.microsoft.com/office/drawing/2014/main" id="{93ECF371-C8CA-A535-A353-E60BDAE0D07E}"/>
                </a:ext>
              </a:extLst>
            </p:cNvPr>
            <p:cNvSpPr/>
            <p:nvPr/>
          </p:nvSpPr>
          <p:spPr>
            <a:xfrm rot="7977388">
              <a:off x="2206951" y="5526201"/>
              <a:ext cx="720000" cy="131554"/>
            </a:xfrm>
            <a:prstGeom prst="roundRect">
              <a:avLst>
                <a:gd name="adj" fmla="val 50000"/>
              </a:avLst>
            </a:prstGeom>
            <a:solidFill>
              <a:srgbClr val="FFDB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Rectangle : coins arrondis 58">
              <a:extLst>
                <a:ext uri="{FF2B5EF4-FFF2-40B4-BE49-F238E27FC236}">
                  <a16:creationId xmlns:a16="http://schemas.microsoft.com/office/drawing/2014/main" id="{740BD0DA-04CE-280E-3474-7FAA3DF52F4B}"/>
                </a:ext>
              </a:extLst>
            </p:cNvPr>
            <p:cNvSpPr/>
            <p:nvPr/>
          </p:nvSpPr>
          <p:spPr>
            <a:xfrm rot="11869649">
              <a:off x="1744518" y="4025957"/>
              <a:ext cx="720000" cy="131554"/>
            </a:xfrm>
            <a:prstGeom prst="roundRect">
              <a:avLst>
                <a:gd name="adj" fmla="val 50000"/>
              </a:avLst>
            </a:prstGeom>
            <a:solidFill>
              <a:srgbClr val="FFDB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Rectangle : coins arrondis 59">
              <a:extLst>
                <a:ext uri="{FF2B5EF4-FFF2-40B4-BE49-F238E27FC236}">
                  <a16:creationId xmlns:a16="http://schemas.microsoft.com/office/drawing/2014/main" id="{92D1419A-BA8F-D482-BA82-1600490FBF8C}"/>
                </a:ext>
              </a:extLst>
            </p:cNvPr>
            <p:cNvSpPr/>
            <p:nvPr/>
          </p:nvSpPr>
          <p:spPr>
            <a:xfrm rot="13210856">
              <a:off x="3955075" y="5500430"/>
              <a:ext cx="720000" cy="131554"/>
            </a:xfrm>
            <a:prstGeom prst="roundRect">
              <a:avLst>
                <a:gd name="adj" fmla="val 50000"/>
              </a:avLst>
            </a:prstGeom>
            <a:solidFill>
              <a:srgbClr val="FFDB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8" name="ZoneTexte 17">
            <a:extLst>
              <a:ext uri="{FF2B5EF4-FFF2-40B4-BE49-F238E27FC236}">
                <a16:creationId xmlns:a16="http://schemas.microsoft.com/office/drawing/2014/main" id="{78CB1DB2-C4E5-3101-D327-77687919FD2D}"/>
              </a:ext>
            </a:extLst>
          </p:cNvPr>
          <p:cNvSpPr txBox="1"/>
          <p:nvPr/>
        </p:nvSpPr>
        <p:spPr>
          <a:xfrm>
            <a:off x="3931950" y="3403492"/>
            <a:ext cx="16190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62 075 </a:t>
            </a:r>
            <a:endParaRPr kumimoji="0" lang="fr-F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E8202788-560D-1292-35A4-2A32827604A1}"/>
              </a:ext>
            </a:extLst>
          </p:cNvPr>
          <p:cNvGrpSpPr/>
          <p:nvPr/>
        </p:nvGrpSpPr>
        <p:grpSpPr>
          <a:xfrm>
            <a:off x="3502556" y="453251"/>
            <a:ext cx="2648044" cy="2058864"/>
            <a:chOff x="2259544" y="2719271"/>
            <a:chExt cx="2956180" cy="229844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78D938B-D7E8-67F5-5C70-6D25F9BB9ECE}"/>
                </a:ext>
              </a:extLst>
            </p:cNvPr>
            <p:cNvSpPr/>
            <p:nvPr/>
          </p:nvSpPr>
          <p:spPr>
            <a:xfrm>
              <a:off x="2259544" y="2719271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10 000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1AC7DEB-5207-9763-59EE-D1AB98BC3AAB}"/>
                </a:ext>
              </a:extLst>
            </p:cNvPr>
            <p:cNvSpPr/>
            <p:nvPr/>
          </p:nvSpPr>
          <p:spPr>
            <a:xfrm>
              <a:off x="2302067" y="3042309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10 000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4DA8E71-C6AE-CAB4-0AD2-CA4293BADBE0}"/>
                </a:ext>
              </a:extLst>
            </p:cNvPr>
            <p:cNvSpPr/>
            <p:nvPr/>
          </p:nvSpPr>
          <p:spPr>
            <a:xfrm>
              <a:off x="2362684" y="3352514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10 000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605B9EE-DF96-A617-93B6-0C9BA21826DB}"/>
                </a:ext>
              </a:extLst>
            </p:cNvPr>
            <p:cNvSpPr/>
            <p:nvPr/>
          </p:nvSpPr>
          <p:spPr>
            <a:xfrm>
              <a:off x="2419290" y="3674135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10 000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67CC41A-BECE-2622-DF51-F6FAEFC38C46}"/>
                </a:ext>
              </a:extLst>
            </p:cNvPr>
            <p:cNvSpPr/>
            <p:nvPr/>
          </p:nvSpPr>
          <p:spPr>
            <a:xfrm>
              <a:off x="2461813" y="3997173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10 000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EF79958-7CB3-26CE-4E38-C348B8C27385}"/>
                </a:ext>
              </a:extLst>
            </p:cNvPr>
            <p:cNvSpPr/>
            <p:nvPr/>
          </p:nvSpPr>
          <p:spPr>
            <a:xfrm>
              <a:off x="2522430" y="4307378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10 000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9C7B97C-F2E9-52B7-CD90-927B2760105A}"/>
                </a:ext>
              </a:extLst>
            </p:cNvPr>
            <p:cNvSpPr/>
            <p:nvPr/>
          </p:nvSpPr>
          <p:spPr>
            <a:xfrm>
              <a:off x="2964560" y="2730567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1000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C8A4EC6-FE76-92A1-8EE1-120206E28581}"/>
                </a:ext>
              </a:extLst>
            </p:cNvPr>
            <p:cNvSpPr/>
            <p:nvPr/>
          </p:nvSpPr>
          <p:spPr>
            <a:xfrm>
              <a:off x="3010140" y="3035292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1000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B81DA8A-A923-2BC6-3AFB-7FD2D0D7E0A4}"/>
                </a:ext>
              </a:extLst>
            </p:cNvPr>
            <p:cNvSpPr/>
            <p:nvPr/>
          </p:nvSpPr>
          <p:spPr>
            <a:xfrm>
              <a:off x="3659371" y="2724066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2F0CDD1-D808-5376-2B3C-9ADDDC5C25DF}"/>
                </a:ext>
              </a:extLst>
            </p:cNvPr>
            <p:cNvSpPr/>
            <p:nvPr/>
          </p:nvSpPr>
          <p:spPr>
            <a:xfrm>
              <a:off x="3722176" y="3025756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B03FE67-A0AB-847D-AA5B-AE6156801BCB}"/>
                </a:ext>
              </a:extLst>
            </p:cNvPr>
            <p:cNvSpPr/>
            <p:nvPr/>
          </p:nvSpPr>
          <p:spPr>
            <a:xfrm>
              <a:off x="3766021" y="3324814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4A291FD-32E6-07BD-7627-3AA5D0B7A4F3}"/>
                </a:ext>
              </a:extLst>
            </p:cNvPr>
            <p:cNvSpPr/>
            <p:nvPr/>
          </p:nvSpPr>
          <p:spPr>
            <a:xfrm>
              <a:off x="3841117" y="3645874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C053561-4F52-1127-4E92-496288C0F050}"/>
                </a:ext>
              </a:extLst>
            </p:cNvPr>
            <p:cNvSpPr/>
            <p:nvPr/>
          </p:nvSpPr>
          <p:spPr>
            <a:xfrm>
              <a:off x="3903922" y="3947564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7788D9A-16C3-C71C-F063-481C7CBAC51D}"/>
                </a:ext>
              </a:extLst>
            </p:cNvPr>
            <p:cNvSpPr/>
            <p:nvPr/>
          </p:nvSpPr>
          <p:spPr>
            <a:xfrm>
              <a:off x="3947767" y="4246622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6239AC2-109F-B903-9BFF-AA92F1735DB9}"/>
                </a:ext>
              </a:extLst>
            </p:cNvPr>
            <p:cNvSpPr/>
            <p:nvPr/>
          </p:nvSpPr>
          <p:spPr>
            <a:xfrm>
              <a:off x="4008802" y="4585712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C1E70CA-36A8-BCFD-52C7-F22CCBB44E18}"/>
                </a:ext>
              </a:extLst>
            </p:cNvPr>
            <p:cNvSpPr/>
            <p:nvPr/>
          </p:nvSpPr>
          <p:spPr>
            <a:xfrm>
              <a:off x="4466934" y="2743844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C68BC03-F687-3058-CE0C-FE17728130C2}"/>
                </a:ext>
              </a:extLst>
            </p:cNvPr>
            <p:cNvSpPr/>
            <p:nvPr/>
          </p:nvSpPr>
          <p:spPr>
            <a:xfrm>
              <a:off x="4519934" y="3033650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893E91F-A323-FDB2-59DC-B905AC336299}"/>
                </a:ext>
              </a:extLst>
            </p:cNvPr>
            <p:cNvSpPr/>
            <p:nvPr/>
          </p:nvSpPr>
          <p:spPr>
            <a:xfrm>
              <a:off x="4562174" y="3350225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5B6B73E-FB27-F04C-B15F-12F1C36DA57A}"/>
                </a:ext>
              </a:extLst>
            </p:cNvPr>
            <p:cNvSpPr/>
            <p:nvPr/>
          </p:nvSpPr>
          <p:spPr>
            <a:xfrm>
              <a:off x="4615174" y="3640031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3F7887E-FF38-9465-2C68-53484EDE8BE9}"/>
                </a:ext>
              </a:extLst>
            </p:cNvPr>
            <p:cNvSpPr/>
            <p:nvPr/>
          </p:nvSpPr>
          <p:spPr>
            <a:xfrm>
              <a:off x="4675724" y="3961438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8717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46" grpId="0"/>
      <p:bldP spid="18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</TotalTime>
  <Words>200</Words>
  <Application>Microsoft Office PowerPoint</Application>
  <PresentationFormat>Affichage à l'écran (4:3)</PresentationFormat>
  <Paragraphs>95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Cursive standard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39</cp:revision>
  <dcterms:created xsi:type="dcterms:W3CDTF">2023-02-07T14:55:57Z</dcterms:created>
  <dcterms:modified xsi:type="dcterms:W3CDTF">2026-07-31T21:29:31Z</dcterms:modified>
</cp:coreProperties>
</file>