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89" r:id="rId2"/>
    <p:sldId id="286" r:id="rId3"/>
    <p:sldId id="287" r:id="rId4"/>
    <p:sldId id="273" r:id="rId5"/>
    <p:sldId id="280" r:id="rId6"/>
    <p:sldId id="274" r:id="rId7"/>
    <p:sldId id="281" r:id="rId8"/>
    <p:sldId id="275" r:id="rId9"/>
    <p:sldId id="282" r:id="rId10"/>
    <p:sldId id="276" r:id="rId11"/>
    <p:sldId id="283" r:id="rId12"/>
    <p:sldId id="277" r:id="rId13"/>
    <p:sldId id="284" r:id="rId14"/>
    <p:sldId id="279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23" autoAdjust="0"/>
    <p:restoredTop sz="94660"/>
  </p:normalViewPr>
  <p:slideViewPr>
    <p:cSldViewPr snapToGrid="0">
      <p:cViewPr varScale="1">
        <p:scale>
          <a:sx n="60" d="100"/>
          <a:sy n="60" d="100"/>
        </p:scale>
        <p:origin x="66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55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1132903" y="2127305"/>
              <a:ext cx="679836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CM1 CM2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J’apprends à nommer un nombre et utiliser une droite graduée.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084D202-C88B-97DF-F227-5A7F963E90A6}"/>
              </a:ext>
            </a:extLst>
          </p:cNvPr>
          <p:cNvGrpSpPr/>
          <p:nvPr/>
        </p:nvGrpSpPr>
        <p:grpSpPr>
          <a:xfrm>
            <a:off x="1191730" y="1227657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E51E238C-D444-0005-9C8F-A4995C9D6C5B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7AE24D4B-48A0-415E-FFEC-78FDA28F580D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0B1C6793-7265-B20B-4A8F-9EB8AC97DC3D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06D4EB63-9381-E5A6-7597-8E7C3E4CBD86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1AB5DE3-F619-9135-25A5-DEBE67C4614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D1D50EFB-02AF-AB66-51B9-C1CDA776C3C0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C7190DAC-2550-FB48-A473-6E62DFBE1CD6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B26D817-94AC-9671-E884-26B5778C0E7D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D174D7F-E855-2B03-4943-25FD46A8C022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D5B37A9-BBD6-0FFA-C622-874E4D809729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2726C861-6DFA-DAF0-D49A-E5D08A236BC6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2336662F-EADD-F4BF-331D-BEF2F9B93DF9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B1E9251C-12B9-9132-9989-DDC912A3CA19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42BEF06A-0752-DFEB-A0C5-3ECA344FC3F7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C57C547-6894-118B-190A-C420D201F2B7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F1FAFBD-59B2-2C6A-3995-40F39777C98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D6B972ED-3BC9-1168-921D-6B4A3854B3AB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E6C65E54-FC62-C992-F74A-80B34F021C25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E717E449-7278-5238-DEA7-0475CA1441A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5FF0DDCB-2B3E-82F3-9748-A4B2DD582C2D}"/>
                </a:ext>
              </a:extLst>
            </p:cNvPr>
            <p:cNvSpPr txBox="1"/>
            <p:nvPr/>
          </p:nvSpPr>
          <p:spPr>
            <a:xfrm>
              <a:off x="5488825" y="1287058"/>
              <a:ext cx="932072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5 900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CBE9546-E576-59C9-0F12-EFA19C685155}"/>
                </a:ext>
              </a:extLst>
            </p:cNvPr>
            <p:cNvSpPr txBox="1"/>
            <p:nvPr/>
          </p:nvSpPr>
          <p:spPr>
            <a:xfrm>
              <a:off x="8665949" y="1287058"/>
              <a:ext cx="93207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6 000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1D48727-CC30-8723-E07B-6C46FF36B8E1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141052DA-C43C-8107-610B-3B9094C9426D}"/>
              </a:ext>
            </a:extLst>
          </p:cNvPr>
          <p:cNvSpPr txBox="1"/>
          <p:nvPr/>
        </p:nvSpPr>
        <p:spPr>
          <a:xfrm>
            <a:off x="3656005" y="1381194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8656D79-4062-E7B2-3BBA-83B469F61428}"/>
              </a:ext>
            </a:extLst>
          </p:cNvPr>
          <p:cNvSpPr txBox="1"/>
          <p:nvPr/>
        </p:nvSpPr>
        <p:spPr>
          <a:xfrm>
            <a:off x="2045479" y="1357537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5174D9A-7C20-2520-F01E-9F86706802A5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4B297DCB-CBD2-0FE0-181F-B393DFE17BEF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E2F83BA-0641-DEA9-1DF8-284364D24CC4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BAC03C8F-92EF-56BC-1D86-BEA31D6F7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Ecris les deux nombres manquants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2BD4DF60-0B83-3F48-D611-E47210FF619D}"/>
              </a:ext>
            </a:extLst>
          </p:cNvPr>
          <p:cNvGrpSpPr/>
          <p:nvPr/>
        </p:nvGrpSpPr>
        <p:grpSpPr>
          <a:xfrm>
            <a:off x="1027812" y="4138720"/>
            <a:ext cx="7229949" cy="1094944"/>
            <a:chOff x="4463814" y="1287058"/>
            <a:chExt cx="5705078" cy="864009"/>
          </a:xfrm>
        </p:grpSpPr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5A22C005-AD56-2BD9-4C97-71873B4A92F6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C4FF3830-2094-7212-7879-BEEDD80A1BED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C067F69F-9E92-BC85-4379-0782681575F9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A3DDFDC9-AB33-5E9E-3AA3-C9E710CB8B44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D133D909-6278-4855-8AD9-433005D9A72D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B1C6EB19-F011-01D7-5EDC-2D5E7A7AE5E7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B4581574-6199-9AF2-EC53-53B2A45A2F87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01E2B103-055C-F49B-B9C5-3023573E2C0F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AA63AFF3-9BDA-E259-E9B8-0BA7AEDE5A6B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48062A53-44D4-56D4-B08B-EF48BD5723FE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640864BE-B5F8-940D-1376-44370E3561B4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9DA4A76E-893F-7AE9-E19F-3D1ED69DC726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9FEA49A1-66EF-EF9D-1D7B-5B94C8FAD54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2CE83982-7C18-FE29-E87C-6E72A490D53F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882B2AB0-3C2D-8504-377F-E08E7B45283A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058DE044-BE8C-DC54-048F-D5FFC3DC0B23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19E84FA6-A570-872B-A2C5-DDEEE3C2E204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D9D9C90F-4695-4C50-A282-B68CE309A0E4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0DA0F9A7-6EF0-3A74-83E7-52D4824CF5E6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6F8C960C-FA94-830D-416A-9B2FBD4493AF}"/>
                </a:ext>
              </a:extLst>
            </p:cNvPr>
            <p:cNvSpPr txBox="1"/>
            <p:nvPr/>
          </p:nvSpPr>
          <p:spPr>
            <a:xfrm>
              <a:off x="5488825" y="1287058"/>
              <a:ext cx="85496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52 000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3C31F226-7003-5067-156F-6AFF737A9EF7}"/>
                </a:ext>
              </a:extLst>
            </p:cNvPr>
            <p:cNvSpPr txBox="1"/>
            <p:nvPr/>
          </p:nvSpPr>
          <p:spPr>
            <a:xfrm>
              <a:off x="8665949" y="1287058"/>
              <a:ext cx="85496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53 000</a:t>
              </a:r>
              <a:endParaRPr lang="fr-FR" dirty="0"/>
            </a:p>
          </p:txBody>
        </p: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86A5FDF5-A69A-3773-8903-1C42D32BCACD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ZoneTexte 57">
            <a:extLst>
              <a:ext uri="{FF2B5EF4-FFF2-40B4-BE49-F238E27FC236}">
                <a16:creationId xmlns:a16="http://schemas.microsoft.com/office/drawing/2014/main" id="{8BEE107D-CCFA-F921-6790-DC7BB301D057}"/>
              </a:ext>
            </a:extLst>
          </p:cNvPr>
          <p:cNvSpPr txBox="1"/>
          <p:nvPr/>
        </p:nvSpPr>
        <p:spPr>
          <a:xfrm>
            <a:off x="3492087" y="4292257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96B6C5C1-81C6-2ED8-42C8-8757C46A57C2}"/>
              </a:ext>
            </a:extLst>
          </p:cNvPr>
          <p:cNvSpPr txBox="1"/>
          <p:nvPr/>
        </p:nvSpPr>
        <p:spPr>
          <a:xfrm>
            <a:off x="1881561" y="4268600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0595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81465BD-0111-0537-6678-23FD04A2FAEA}"/>
              </a:ext>
            </a:extLst>
          </p:cNvPr>
          <p:cNvGrpSpPr/>
          <p:nvPr/>
        </p:nvGrpSpPr>
        <p:grpSpPr>
          <a:xfrm>
            <a:off x="1323891" y="1212199"/>
            <a:ext cx="7229949" cy="1380745"/>
            <a:chOff x="4463814" y="1061535"/>
            <a:chExt cx="5705078" cy="1089532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5CFC2E85-F15B-09AE-D453-59CE8FF5342B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33AC2F3E-4C46-F28F-51CE-3610FB63F6EE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B162084-0645-D928-F6D8-E6B4242FB52A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1280436-3711-B78E-A02E-707E532AC397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80788FA2-731F-3AF8-DFBB-D4398F213002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21B6F098-094A-ABBC-6DA6-D770F1CB7266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B9C679A0-37CF-794D-D69A-6B6EEACD7E1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F207A364-BDBD-24C6-5E0B-E36CE7C5EA9C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3159584A-4EDA-0A59-8EE4-4039B40CF29A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88C06F3C-668B-2954-2213-CD47DB47A7C2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88F69686-4D22-0EDC-98C2-2E4C19E25D2A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28785FA-DF92-7E55-ACE8-407327AEFE46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F81CAEC9-D9E6-0A22-9013-708C39E3039E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255E76C-299C-A102-ECDC-505B065BE7EC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B584290-8A17-842F-C66F-97CB93F9FE3A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1128E50A-B871-D7E9-F896-45CC47FEA32A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4D6AE44-FADF-9D50-D298-39BE82ED9D8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8590D8FE-74F6-5442-27A7-554F19C1F13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75DFE362-A7FB-0804-E1CF-50C950C4AA90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E7C0B42C-8BF8-6389-E81D-BC1D2ED7B1F8}"/>
                </a:ext>
              </a:extLst>
            </p:cNvPr>
            <p:cNvSpPr txBox="1"/>
            <p:nvPr/>
          </p:nvSpPr>
          <p:spPr>
            <a:xfrm>
              <a:off x="5482471" y="1061535"/>
              <a:ext cx="93909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5 900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CCD972C4-A1C9-92FE-4E37-D9CA6EDD11EF}"/>
                </a:ext>
              </a:extLst>
            </p:cNvPr>
            <p:cNvSpPr txBox="1"/>
            <p:nvPr/>
          </p:nvSpPr>
          <p:spPr>
            <a:xfrm>
              <a:off x="8639353" y="1287058"/>
              <a:ext cx="881565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6 000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6CDDB55F-6CF4-1D1E-B6CD-E2C5678B740F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28E5CBD4-576B-0925-8586-53D171FF172A}"/>
              </a:ext>
            </a:extLst>
          </p:cNvPr>
          <p:cNvSpPr txBox="1"/>
          <p:nvPr/>
        </p:nvSpPr>
        <p:spPr>
          <a:xfrm>
            <a:off x="3606579" y="1651536"/>
            <a:ext cx="1002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5 920</a:t>
            </a:r>
            <a:endParaRPr lang="fr-FR" sz="3200" dirty="0">
              <a:solidFill>
                <a:srgbClr val="0070C0"/>
              </a:solidFill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2239702-D13A-2E28-5DBF-D73D3E879126}"/>
              </a:ext>
            </a:extLst>
          </p:cNvPr>
          <p:cNvSpPr txBox="1"/>
          <p:nvPr/>
        </p:nvSpPr>
        <p:spPr>
          <a:xfrm>
            <a:off x="1839146" y="1651537"/>
            <a:ext cx="987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5 880</a:t>
            </a:r>
            <a:endParaRPr lang="fr-FR" sz="3200" dirty="0">
              <a:solidFill>
                <a:srgbClr val="0070C0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F9E1F286-88D1-5FE6-F64B-51C5A1F4E9BE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FD8707B5-F76A-D1F3-433B-C192FD989295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AB0A731-BA97-F71B-C6FF-FBDD76A86CAF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41DE5FB0-FDFF-33C5-7FB8-F1FC0692DCD6}"/>
              </a:ext>
            </a:extLst>
          </p:cNvPr>
          <p:cNvGrpSpPr/>
          <p:nvPr/>
        </p:nvGrpSpPr>
        <p:grpSpPr>
          <a:xfrm>
            <a:off x="957025" y="4255526"/>
            <a:ext cx="7229949" cy="1094944"/>
            <a:chOff x="4463814" y="1287058"/>
            <a:chExt cx="5705078" cy="864009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95F18B9F-13B8-E911-D960-5958001B88F7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3EEC9E62-0943-4609-7F0F-4FC2731FE620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9BEA8778-6ADB-7FCC-4A51-291490E1219F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27841A58-A7D1-AF95-1011-B2743BCB6DCF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026A173C-D647-E6CF-3FC6-88F7E7C4644C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9D45DADB-B66A-F413-1364-B9A8DDE4A3E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53F85F6A-534C-D004-8A7E-2ACFD40BB994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AE9FF128-D6FF-5193-5560-12B735BF7C5A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A611D127-A8B6-5677-30BC-96DDA0252C55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41B94F69-747A-47A9-5DC8-BE21C5359684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9BCF47F0-24C7-C85D-7522-63541A2FDFC9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79B36299-CF58-E0E4-1170-AB3C63C59531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B61A1DEB-28ED-EF45-63ED-F312F7753A05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A9D8B233-A7B2-0A90-2D30-9B1E3FF325EB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3F9A0C36-6DE1-094B-CDCF-40B8B0958191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C990FBA3-E294-0D9D-5ED8-76B7F0E9EDA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92D531E9-8CB0-BB53-429B-C338244B9B5F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20DEC490-3D6B-89EA-935B-5393F16821F6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0EF6A641-C15C-93EC-A4BD-EABB141C298A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478D6001-F3AC-91EF-EB46-A6DB4FB907EA}"/>
                </a:ext>
              </a:extLst>
            </p:cNvPr>
            <p:cNvSpPr txBox="1"/>
            <p:nvPr/>
          </p:nvSpPr>
          <p:spPr>
            <a:xfrm>
              <a:off x="5481797" y="1287058"/>
              <a:ext cx="861996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52 000</a:t>
              </a:r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B98530CC-7C21-270E-5F44-C6BEA9DFBF44}"/>
                </a:ext>
              </a:extLst>
            </p:cNvPr>
            <p:cNvSpPr txBox="1"/>
            <p:nvPr/>
          </p:nvSpPr>
          <p:spPr>
            <a:xfrm>
              <a:off x="8639353" y="1287058"/>
              <a:ext cx="881565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53 000</a:t>
              </a:r>
              <a:endParaRPr lang="fr-FR" dirty="0"/>
            </a:p>
          </p:txBody>
        </p: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C7D87314-C864-F9CA-6FC7-F54DE44DD113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ZoneTexte 54">
            <a:extLst>
              <a:ext uri="{FF2B5EF4-FFF2-40B4-BE49-F238E27FC236}">
                <a16:creationId xmlns:a16="http://schemas.microsoft.com/office/drawing/2014/main" id="{C39E61F9-976C-3914-D7CD-E9EC72ED495C}"/>
              </a:ext>
            </a:extLst>
          </p:cNvPr>
          <p:cNvSpPr txBox="1"/>
          <p:nvPr/>
        </p:nvSpPr>
        <p:spPr>
          <a:xfrm>
            <a:off x="3174615" y="4409061"/>
            <a:ext cx="1067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52 220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30F8CBE2-1387-4C01-2F21-02EF86B33F88}"/>
              </a:ext>
            </a:extLst>
          </p:cNvPr>
          <p:cNvSpPr txBox="1"/>
          <p:nvPr/>
        </p:nvSpPr>
        <p:spPr>
          <a:xfrm>
            <a:off x="1408144" y="4409062"/>
            <a:ext cx="1052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51 180</a:t>
            </a:r>
            <a:endParaRPr lang="fr-FR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3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B797F4A-3E4D-30AF-46DA-20E1E074C7A6}"/>
              </a:ext>
            </a:extLst>
          </p:cNvPr>
          <p:cNvGrpSpPr/>
          <p:nvPr/>
        </p:nvGrpSpPr>
        <p:grpSpPr>
          <a:xfrm>
            <a:off x="1142203" y="1275364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14F52F55-36CB-99B3-F319-D51F72B48504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2D81D90-4DD6-7A34-DF8A-F9273066E9C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12F9CDCC-8B3F-982C-5B1F-A829213286D6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D7924119-AB2D-84B6-DA7F-94F909483F7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598BABA2-EF91-55A9-AE0B-9A2E55A995DC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A66F3B3F-BB5A-B277-862F-8C8192458B43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3D0C5C2-BE37-C51D-53DB-8EA8671BD25F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B6D0FC60-1C37-F225-F675-D27985051BF3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39C4907B-261F-E445-3896-44902590964B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298E9358-097D-51F4-46ED-80DFB6096955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21A40E48-99EA-7D72-B92B-A01C23A91193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CB4D3867-8077-454C-BED9-C2F876962F00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A21281A-FD7C-5CD9-3EC4-4DCFA09D4AC7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A1F98022-8B50-ECD9-15CC-320183F5BF2E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70EA20AB-7873-EB51-B634-443AE3181E83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D8A2EAB4-42E6-2F78-1549-D434C494F9A4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CA1DC7A-5D5D-4665-1C8E-117F97305B62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ED07D491-BBE5-6D1C-6827-ABA1B0D7A3C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328C4FE-2A20-417E-58A3-CE017F653EDB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25C082-F598-A9D5-D450-7BCF3EF04145}"/>
                </a:ext>
              </a:extLst>
            </p:cNvPr>
            <p:cNvSpPr txBox="1"/>
            <p:nvPr/>
          </p:nvSpPr>
          <p:spPr>
            <a:xfrm>
              <a:off x="5526780" y="1287058"/>
              <a:ext cx="953377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8 000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B7288AE8-3648-B76C-E9CA-861FA6C94585}"/>
                </a:ext>
              </a:extLst>
            </p:cNvPr>
            <p:cNvSpPr txBox="1"/>
            <p:nvPr/>
          </p:nvSpPr>
          <p:spPr>
            <a:xfrm>
              <a:off x="8639350" y="1287058"/>
              <a:ext cx="88156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9 000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04F76B6A-C912-C663-FB93-60DF2F5525B7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3EC47996-BCA8-9BDB-7BA5-22C93C3E9889}"/>
              </a:ext>
            </a:extLst>
          </p:cNvPr>
          <p:cNvSpPr txBox="1"/>
          <p:nvPr/>
        </p:nvSpPr>
        <p:spPr>
          <a:xfrm>
            <a:off x="7632791" y="1412523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BFF54BA-FF73-9FBC-F387-B5A03E4450AC}"/>
              </a:ext>
            </a:extLst>
          </p:cNvPr>
          <p:cNvSpPr txBox="1"/>
          <p:nvPr/>
        </p:nvSpPr>
        <p:spPr>
          <a:xfrm>
            <a:off x="2004844" y="1412524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B6FD16DD-9CA2-4194-478C-98EC6F29A1B3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B83B3EEE-F211-3AF4-A8FC-2458875C3E43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2AD0BFE-D774-49D8-73C3-F63CD0309561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C215C459-1E7E-405B-0175-2FBC60F64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Ecris les deux nombres manquants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68AAFAD7-8930-BC2E-C770-1FDA184A0B38}"/>
              </a:ext>
            </a:extLst>
          </p:cNvPr>
          <p:cNvGrpSpPr/>
          <p:nvPr/>
        </p:nvGrpSpPr>
        <p:grpSpPr>
          <a:xfrm>
            <a:off x="978285" y="4350532"/>
            <a:ext cx="7229949" cy="1094944"/>
            <a:chOff x="4463814" y="1287058"/>
            <a:chExt cx="5705078" cy="864009"/>
          </a:xfrm>
        </p:grpSpPr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3E8195F0-FA3C-6D15-BD3C-6725738087DA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02D2E7C2-9E24-52ED-F746-941FCA1038C2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05639A38-66C1-52DE-DE9F-F5CEFDADE4F2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07B19D45-D1F1-4A87-1245-939B4890B17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17687277-DDFE-CAD9-2E4F-2EBB1C845D2B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FF2228F-B2B8-0305-FEE3-3794057B1DC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5E36C93B-17F9-8997-E27A-D9954437E4E1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15B22CA0-354B-A47D-9B7F-D7A961EA72C8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98439503-2B28-7460-CE1F-75C74D5A01A8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B2A9D334-1A28-C5FD-51B5-BC8993F2B353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D7182F75-0222-FF59-55FD-2B26D49B726C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F1505C9A-C694-1B02-B4C0-6BD88B197DE2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8726C188-8439-8566-DB0B-CC85D5EB0AB9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4F18F100-9EEB-7420-C124-85AEBCFA613D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2F54900E-2F66-A544-A38D-AC16BBFA4686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2240D60C-1CFF-0B3F-AAAE-903DF00A450B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D1BC10B8-33B4-38A2-D152-4484986352B7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A81A3075-7255-D93E-6A97-F22E1571241D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B89C5117-1A1E-EE5B-FC33-0EA81154ABE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5D1FCD70-A9F0-EF6C-5D4C-B1AC57549756}"/>
                </a:ext>
              </a:extLst>
            </p:cNvPr>
            <p:cNvSpPr txBox="1"/>
            <p:nvPr/>
          </p:nvSpPr>
          <p:spPr>
            <a:xfrm>
              <a:off x="5526780" y="1287058"/>
              <a:ext cx="817013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80 000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2EAB6500-46A4-8A8C-3FE7-EBBD15D28188}"/>
                </a:ext>
              </a:extLst>
            </p:cNvPr>
            <p:cNvSpPr txBox="1"/>
            <p:nvPr/>
          </p:nvSpPr>
          <p:spPr>
            <a:xfrm>
              <a:off x="8639350" y="1287058"/>
              <a:ext cx="88156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90 000</a:t>
              </a:r>
              <a:endParaRPr lang="fr-FR" dirty="0"/>
            </a:p>
          </p:txBody>
        </p: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26B80715-14BD-73F5-0111-D4B7943F740D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ZoneTexte 57">
            <a:extLst>
              <a:ext uri="{FF2B5EF4-FFF2-40B4-BE49-F238E27FC236}">
                <a16:creationId xmlns:a16="http://schemas.microsoft.com/office/drawing/2014/main" id="{3DFE464F-4CE5-A539-5101-98C56B43F21D}"/>
              </a:ext>
            </a:extLst>
          </p:cNvPr>
          <p:cNvSpPr txBox="1"/>
          <p:nvPr/>
        </p:nvSpPr>
        <p:spPr>
          <a:xfrm>
            <a:off x="7468873" y="448769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13879DA0-9F71-54CA-BE54-CF0E1FDC564D}"/>
              </a:ext>
            </a:extLst>
          </p:cNvPr>
          <p:cNvSpPr txBox="1"/>
          <p:nvPr/>
        </p:nvSpPr>
        <p:spPr>
          <a:xfrm>
            <a:off x="1840926" y="4487692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9AC10A5C-6A9B-588F-50C6-55DB6F87679A}"/>
              </a:ext>
            </a:extLst>
          </p:cNvPr>
          <p:cNvCxnSpPr/>
          <p:nvPr/>
        </p:nvCxnSpPr>
        <p:spPr>
          <a:xfrm>
            <a:off x="7641685" y="4982668"/>
            <a:ext cx="0" cy="456222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800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2930135-254F-2DAD-511E-EC4EEB4F513F}"/>
              </a:ext>
            </a:extLst>
          </p:cNvPr>
          <p:cNvGrpSpPr/>
          <p:nvPr/>
        </p:nvGrpSpPr>
        <p:grpSpPr>
          <a:xfrm>
            <a:off x="957025" y="1512406"/>
            <a:ext cx="7229949" cy="1094944"/>
            <a:chOff x="4463814" y="1287058"/>
            <a:chExt cx="5705078" cy="8640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21128ABE-91DE-276C-A598-DA632AAE43C5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C91F03F-7D86-B7B6-E239-BC7BED6457D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835A2509-6E24-8738-C8FC-189AAE933117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230E02F7-C259-1EF9-E219-3B5E8F4C12C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62BAD9D7-4D48-FFF9-1731-45CB3A4D49C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F8081FB-8BDB-F787-2EE5-6D6C8C12F9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ECBB4F6A-224B-63BF-36AA-E02E4336723F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1A9E2D95-D24D-C0BF-3197-411488751642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B958C3C3-2B51-2DDE-F7F4-E8200E859CFC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CB02260E-A558-5690-9FAB-21A626E15664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02A0538E-336A-FF72-65CB-65D3BEC3D9D9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2E30A835-2227-E7C5-0DE2-3D2E8680A552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044AED2-0631-F03E-1CFD-18CF7C4A5DB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EACB6E42-B9DA-AE49-0A3B-06C9BE8B5ED3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AF5DA691-9D2E-470B-A27D-F34EC4D1B5DE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DDF236B6-9A94-8E93-19A1-BC5B9D68A2B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1520CF3E-B2F3-74A4-C608-895432F16DDC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022ACCC2-FB3E-F3B2-E956-07524CB25160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8CA593F5-2FA0-77EB-73C1-59039D190763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29BD80E-7EA8-4BAE-5F9E-2996FE6AD019}"/>
                </a:ext>
              </a:extLst>
            </p:cNvPr>
            <p:cNvSpPr txBox="1"/>
            <p:nvPr/>
          </p:nvSpPr>
          <p:spPr>
            <a:xfrm>
              <a:off x="5591572" y="1287058"/>
              <a:ext cx="1004515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8 000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60707885-0E13-0667-85F1-E999E9E19DFE}"/>
                </a:ext>
              </a:extLst>
            </p:cNvPr>
            <p:cNvSpPr txBox="1"/>
            <p:nvPr/>
          </p:nvSpPr>
          <p:spPr>
            <a:xfrm>
              <a:off x="8617290" y="1287058"/>
              <a:ext cx="90362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9 000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8D7B4B9F-A8CC-784D-018F-BDAFB0F376CD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8DF75EF3-77BF-73F1-321B-E0D5976EAE09}"/>
              </a:ext>
            </a:extLst>
          </p:cNvPr>
          <p:cNvSpPr txBox="1"/>
          <p:nvPr/>
        </p:nvSpPr>
        <p:spPr>
          <a:xfrm>
            <a:off x="7204180" y="1658028"/>
            <a:ext cx="10486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9 200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13C38DB-4D39-876F-12A6-B7AAEB9A7E57}"/>
              </a:ext>
            </a:extLst>
          </p:cNvPr>
          <p:cNvSpPr txBox="1"/>
          <p:nvPr/>
        </p:nvSpPr>
        <p:spPr>
          <a:xfrm>
            <a:off x="1416244" y="1649564"/>
            <a:ext cx="1043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7 800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A3E1ABA-4B88-F02A-9B9D-7516DA7ED6FA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36D7E25-3F48-5E58-AD00-E49126965303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DAF148B-8D3C-32FE-90DF-D1627833003A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99E4F873-674D-6EDB-DBC8-4285612D4AB4}"/>
              </a:ext>
            </a:extLst>
          </p:cNvPr>
          <p:cNvGrpSpPr/>
          <p:nvPr/>
        </p:nvGrpSpPr>
        <p:grpSpPr>
          <a:xfrm>
            <a:off x="891122" y="4311046"/>
            <a:ext cx="7229949" cy="1094944"/>
            <a:chOff x="4463814" y="1287058"/>
            <a:chExt cx="5705078" cy="864009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FD52DD18-C994-8C02-B4F5-C6E9B0F97A23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57A346C1-0F79-F5B1-DE0D-3443C10678F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DEC8DF00-1F28-B937-C8AB-7A596CBD9D1B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3B230B46-153E-CB32-72CF-009B164144F1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06FE05FC-49CD-0C09-C8D5-21A6BA35F633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947401D8-8A06-67CD-34EC-9184DF742743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013CD791-47BF-6C3F-E10E-788C3FE7C97D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EFA15C24-FFA2-73ED-CFEB-52E415D170B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C4CF19AD-9089-B450-12AC-620B3429A7CC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A2F56579-3EBC-3D7C-12AC-5FFD9000D60E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DF63F27F-DFBA-95E7-7B5F-E946B071E02F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A203A46D-8C58-079D-867E-F2063FAB54C0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1D1A10E1-DF15-4022-17DA-2106B54FF496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799130B5-5669-7FE9-8150-5B865EF38444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16B9B92D-3F28-3EF1-59A3-13A8E5BD761E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329395A3-0239-BD4E-BFCB-2E36506934DB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40362B47-348D-2849-0A33-D79232F41B8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EEB594E3-6C1B-6253-9470-66C24273E1C0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4F56E847-49A2-C11D-D25E-33FF9EA4C9C7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907AE755-4EC0-4A88-B99D-A55C069E2D4E}"/>
                </a:ext>
              </a:extLst>
            </p:cNvPr>
            <p:cNvSpPr txBox="1"/>
            <p:nvPr/>
          </p:nvSpPr>
          <p:spPr>
            <a:xfrm>
              <a:off x="5591573" y="1287058"/>
              <a:ext cx="823792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80 000</a:t>
              </a:r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3053E34C-6583-47DE-C0A4-F3309A0DD972}"/>
                </a:ext>
              </a:extLst>
            </p:cNvPr>
            <p:cNvSpPr txBox="1"/>
            <p:nvPr/>
          </p:nvSpPr>
          <p:spPr>
            <a:xfrm>
              <a:off x="8617290" y="1287058"/>
              <a:ext cx="90362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90 000</a:t>
              </a:r>
              <a:endParaRPr lang="fr-FR" dirty="0"/>
            </a:p>
          </p:txBody>
        </p: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3C1A5920-03EB-7C13-9438-69C23B12CC1E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ZoneTexte 54">
            <a:extLst>
              <a:ext uri="{FF2B5EF4-FFF2-40B4-BE49-F238E27FC236}">
                <a16:creationId xmlns:a16="http://schemas.microsoft.com/office/drawing/2014/main" id="{6BBA077A-0B4C-7C83-ABB4-E287B76C79D7}"/>
              </a:ext>
            </a:extLst>
          </p:cNvPr>
          <p:cNvSpPr txBox="1"/>
          <p:nvPr/>
        </p:nvSpPr>
        <p:spPr>
          <a:xfrm>
            <a:off x="7138277" y="4456668"/>
            <a:ext cx="1048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92 000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46A859F3-D41E-7FD9-889D-6CC81C6F2B65}"/>
              </a:ext>
            </a:extLst>
          </p:cNvPr>
          <p:cNvSpPr txBox="1"/>
          <p:nvPr/>
        </p:nvSpPr>
        <p:spPr>
          <a:xfrm>
            <a:off x="1444118" y="4448204"/>
            <a:ext cx="1043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78 000</a:t>
            </a:r>
          </a:p>
        </p:txBody>
      </p: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F53565D5-01D8-7714-0BBB-53A5A5183B06}"/>
              </a:ext>
            </a:extLst>
          </p:cNvPr>
          <p:cNvCxnSpPr/>
          <p:nvPr/>
        </p:nvCxnSpPr>
        <p:spPr>
          <a:xfrm>
            <a:off x="7554522" y="4949768"/>
            <a:ext cx="0" cy="456222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674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994BBD6-F408-B3EC-42F5-C22A187DE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87E3C5-E9DB-76EF-DB6E-E4B75FA5BC1B}"/>
              </a:ext>
            </a:extLst>
          </p:cNvPr>
          <p:cNvSpPr txBox="1"/>
          <p:nvPr/>
        </p:nvSpPr>
        <p:spPr>
          <a:xfrm>
            <a:off x="-83160" y="3345735"/>
            <a:ext cx="93103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spc="160" dirty="0">
                <a:sym typeface="Webdings" panose="05030102010509060703" pitchFamily="18" charset="2"/>
              </a:rPr>
              <a:t>… -4055 - 4065 - 4075 -  …  - 4095 - …</a:t>
            </a:r>
            <a:endParaRPr lang="fr-FR" sz="4000" spc="16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4B704C-BEEC-F845-ABEE-4333691F69B6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66C1DF0-31B5-BCE9-3261-A7BC819E9FC3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AC848172-F433-1083-98E4-CBE4A71FC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Écris les nombres manquants.</a:t>
            </a:r>
          </a:p>
        </p:txBody>
      </p:sp>
    </p:spTree>
    <p:extLst>
      <p:ext uri="{BB962C8B-B14F-4D97-AF65-F5344CB8AC3E}">
        <p14:creationId xmlns:p14="http://schemas.microsoft.com/office/powerpoint/2010/main" val="620720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22CFD54-B5C8-B16E-8691-68F0B32FF8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2360749-C77A-4500-0692-873E74EA7CA0}"/>
              </a:ext>
            </a:extLst>
          </p:cNvPr>
          <p:cNvSpPr txBox="1"/>
          <p:nvPr/>
        </p:nvSpPr>
        <p:spPr>
          <a:xfrm>
            <a:off x="-166320" y="3013500"/>
            <a:ext cx="93103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spc="160" dirty="0">
                <a:sym typeface="Webdings" panose="05030102010509060703" pitchFamily="18" charset="2"/>
              </a:rPr>
              <a:t>… -</a:t>
            </a:r>
            <a:r>
              <a:rPr lang="fr-FR" sz="3200" spc="160" dirty="0">
                <a:sym typeface="Webdings" panose="05030102010509060703" pitchFamily="18" charset="2"/>
              </a:rPr>
              <a:t>4055 - 4065- 4075 -  …  -4095- …</a:t>
            </a:r>
            <a:endParaRPr lang="fr-FR" sz="4000" spc="16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70463B-906C-C5B2-D9F3-9F6223B6E6E6}"/>
              </a:ext>
            </a:extLst>
          </p:cNvPr>
          <p:cNvSpPr txBox="1"/>
          <p:nvPr/>
        </p:nvSpPr>
        <p:spPr>
          <a:xfrm>
            <a:off x="478972" y="3138842"/>
            <a:ext cx="1148806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4045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B15BE6B-C25E-F99B-F84E-FF24572151CE}"/>
              </a:ext>
            </a:extLst>
          </p:cNvPr>
          <p:cNvSpPr txBox="1"/>
          <p:nvPr/>
        </p:nvSpPr>
        <p:spPr>
          <a:xfrm>
            <a:off x="5361445" y="3136611"/>
            <a:ext cx="908726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4085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5D47341-D69C-6EB9-3931-B3E17EB2ED20}"/>
              </a:ext>
            </a:extLst>
          </p:cNvPr>
          <p:cNvSpPr txBox="1"/>
          <p:nvPr/>
        </p:nvSpPr>
        <p:spPr>
          <a:xfrm>
            <a:off x="7526251" y="3148272"/>
            <a:ext cx="1138777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5005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4F8CA25-3A49-91FE-DDBF-3BB73A4323BB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9CAE4A-82CA-5674-4760-931B12C39B00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32563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/>
              <a:t>Ecris les deux nombres manquants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9919CEC-03E8-EC21-CE15-DEAAB3BE3DC1}"/>
              </a:ext>
            </a:extLst>
          </p:cNvPr>
          <p:cNvGrpSpPr/>
          <p:nvPr/>
        </p:nvGrpSpPr>
        <p:grpSpPr>
          <a:xfrm>
            <a:off x="1013791" y="1297801"/>
            <a:ext cx="7229949" cy="1299375"/>
            <a:chOff x="4463814" y="1125744"/>
            <a:chExt cx="5705078" cy="1025323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401A4489-17B6-A432-38B0-D00E7B97A7C9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2B17D27-960F-4FEC-8000-EDE08D2044B2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98BE3C21-4C85-85C4-DDDD-79EEF8D05A2E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7EC64C79-35D1-9F16-2F6D-2B13F9141981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7A84DB32-6B9B-313F-C6F7-54113608087E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B801C2CB-CAF9-E006-7759-5CD78EC9A82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07D08087-DD03-A082-FB36-DF3EEB62595A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1BBCE8F6-1FBE-BEB0-2402-ABABBBBC3A1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66469EB-F996-4798-3863-25205AEBA00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9E1E3265-6EE2-DE27-6598-51D9D8E2E26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86A90D35-207B-F6E8-B64B-F8F56B6BB6E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A1D061CD-F597-8349-BA5F-E5B097374986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F5AA5FC4-AF27-6BBD-4219-E2B187CB314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D2E79B26-1FAB-C105-BA12-A286D1F77699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CBF159D4-57D1-3A51-8792-C88705BA7007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8CA85EA8-500E-B57F-E3DE-F3F9AA68E49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6AA8461D-2860-B068-FFA9-9E2A2278FA1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E8EB473A-AA6E-D435-8990-108CB1953E67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89DBDA58-D0C1-4EE6-EE6C-F64D4E40DE68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4704171-F442-60E9-DE8C-934AC1DD2205}"/>
                </a:ext>
              </a:extLst>
            </p:cNvPr>
            <p:cNvSpPr txBox="1"/>
            <p:nvPr/>
          </p:nvSpPr>
          <p:spPr>
            <a:xfrm>
              <a:off x="5532133" y="1287058"/>
              <a:ext cx="953131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1 600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DC6412C3-DA8D-A6C7-FF56-95E4DCD5C32D}"/>
                </a:ext>
              </a:extLst>
            </p:cNvPr>
            <p:cNvSpPr txBox="1"/>
            <p:nvPr/>
          </p:nvSpPr>
          <p:spPr>
            <a:xfrm>
              <a:off x="8636053" y="1125744"/>
              <a:ext cx="88667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1 610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278663C8-154E-4C43-6851-72829F30338E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ZoneTexte 45">
            <a:extLst>
              <a:ext uri="{FF2B5EF4-FFF2-40B4-BE49-F238E27FC236}">
                <a16:creationId xmlns:a16="http://schemas.microsoft.com/office/drawing/2014/main" id="{02253A5D-D2D0-A500-F823-AD156D656A9D}"/>
              </a:ext>
            </a:extLst>
          </p:cNvPr>
          <p:cNvSpPr txBox="1"/>
          <p:nvPr/>
        </p:nvSpPr>
        <p:spPr>
          <a:xfrm>
            <a:off x="4289815" y="1587532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8682E021-BCC2-F4B7-9D60-520387176428}"/>
              </a:ext>
            </a:extLst>
          </p:cNvPr>
          <p:cNvSpPr txBox="1"/>
          <p:nvPr/>
        </p:nvSpPr>
        <p:spPr>
          <a:xfrm>
            <a:off x="7103650" y="1587532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7BD5145-2184-184F-4ECA-6BD7F232D6AD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47BAD844-CA72-1F97-57E4-6C1EA1CD2012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6DE3048-E51E-D393-0407-38B380E2F96D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grpSp>
        <p:nvGrpSpPr>
          <p:cNvPr id="57" name="Groupe 56">
            <a:extLst>
              <a:ext uri="{FF2B5EF4-FFF2-40B4-BE49-F238E27FC236}">
                <a16:creationId xmlns:a16="http://schemas.microsoft.com/office/drawing/2014/main" id="{DB46807A-6BE9-8F5F-B8D8-3DB1F4EC0EE9}"/>
              </a:ext>
            </a:extLst>
          </p:cNvPr>
          <p:cNvGrpSpPr/>
          <p:nvPr/>
        </p:nvGrpSpPr>
        <p:grpSpPr>
          <a:xfrm>
            <a:off x="1013791" y="4456028"/>
            <a:ext cx="7229949" cy="1094944"/>
            <a:chOff x="4463814" y="1287058"/>
            <a:chExt cx="5705078" cy="864009"/>
          </a:xfrm>
        </p:grpSpPr>
        <p:grpSp>
          <p:nvGrpSpPr>
            <p:cNvPr id="58" name="Groupe 57">
              <a:extLst>
                <a:ext uri="{FF2B5EF4-FFF2-40B4-BE49-F238E27FC236}">
                  <a16:creationId xmlns:a16="http://schemas.microsoft.com/office/drawing/2014/main" id="{4A2D95A3-91B2-4975-2767-6E05C3008EE3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62" name="Connecteur droit 61">
                <a:extLst>
                  <a:ext uri="{FF2B5EF4-FFF2-40B4-BE49-F238E27FC236}">
                    <a16:creationId xmlns:a16="http://schemas.microsoft.com/office/drawing/2014/main" id="{6B983D72-E601-DE86-9A32-EDAD8DF0A185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Connecteur droit 62">
                <a:extLst>
                  <a:ext uri="{FF2B5EF4-FFF2-40B4-BE49-F238E27FC236}">
                    <a16:creationId xmlns:a16="http://schemas.microsoft.com/office/drawing/2014/main" id="{DFC54E16-09F6-F3DA-712D-C649059A2224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Connecteur droit 63">
                <a:extLst>
                  <a:ext uri="{FF2B5EF4-FFF2-40B4-BE49-F238E27FC236}">
                    <a16:creationId xmlns:a16="http://schemas.microsoft.com/office/drawing/2014/main" id="{0AE29973-EB9A-2EB5-FF17-29E7625C1BC8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necteur droit 64">
                <a:extLst>
                  <a:ext uri="{FF2B5EF4-FFF2-40B4-BE49-F238E27FC236}">
                    <a16:creationId xmlns:a16="http://schemas.microsoft.com/office/drawing/2014/main" id="{3E442AB9-33B1-8677-2117-51B59324912E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Connecteur droit 65">
                <a:extLst>
                  <a:ext uri="{FF2B5EF4-FFF2-40B4-BE49-F238E27FC236}">
                    <a16:creationId xmlns:a16="http://schemas.microsoft.com/office/drawing/2014/main" id="{165A249E-3540-40B1-E304-C66D13E4F535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eur droit 66">
                <a:extLst>
                  <a:ext uri="{FF2B5EF4-FFF2-40B4-BE49-F238E27FC236}">
                    <a16:creationId xmlns:a16="http://schemas.microsoft.com/office/drawing/2014/main" id="{F7183AF9-2DC6-7AD2-ACDE-0F02924E7C62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eur droit 67">
                <a:extLst>
                  <a:ext uri="{FF2B5EF4-FFF2-40B4-BE49-F238E27FC236}">
                    <a16:creationId xmlns:a16="http://schemas.microsoft.com/office/drawing/2014/main" id="{DFD33E04-13BE-6400-01D6-B73E3AE1D0E2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Connecteur droit 68">
                <a:extLst>
                  <a:ext uri="{FF2B5EF4-FFF2-40B4-BE49-F238E27FC236}">
                    <a16:creationId xmlns:a16="http://schemas.microsoft.com/office/drawing/2014/main" id="{EBF18194-6D7D-76BE-5631-FBEEBBF41C72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Connecteur droit 69">
                <a:extLst>
                  <a:ext uri="{FF2B5EF4-FFF2-40B4-BE49-F238E27FC236}">
                    <a16:creationId xmlns:a16="http://schemas.microsoft.com/office/drawing/2014/main" id="{AEFABCCE-579A-D4BB-07DA-B2897C842F5E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Connecteur droit 70">
                <a:extLst>
                  <a:ext uri="{FF2B5EF4-FFF2-40B4-BE49-F238E27FC236}">
                    <a16:creationId xmlns:a16="http://schemas.microsoft.com/office/drawing/2014/main" id="{CC649EF7-9706-E416-FD63-F60862C5EE7E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Connecteur droit 71">
                <a:extLst>
                  <a:ext uri="{FF2B5EF4-FFF2-40B4-BE49-F238E27FC236}">
                    <a16:creationId xmlns:a16="http://schemas.microsoft.com/office/drawing/2014/main" id="{E3F049F4-59D0-8068-6126-A4AA47B88B8D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Connecteur droit 72">
                <a:extLst>
                  <a:ext uri="{FF2B5EF4-FFF2-40B4-BE49-F238E27FC236}">
                    <a16:creationId xmlns:a16="http://schemas.microsoft.com/office/drawing/2014/main" id="{E5354F8E-6981-0BAE-BE5E-9A49F34601AB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Connecteur droit 73">
                <a:extLst>
                  <a:ext uri="{FF2B5EF4-FFF2-40B4-BE49-F238E27FC236}">
                    <a16:creationId xmlns:a16="http://schemas.microsoft.com/office/drawing/2014/main" id="{4A00BD64-84DB-8959-BCB2-483556B1F382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Connecteur droit 74">
                <a:extLst>
                  <a:ext uri="{FF2B5EF4-FFF2-40B4-BE49-F238E27FC236}">
                    <a16:creationId xmlns:a16="http://schemas.microsoft.com/office/drawing/2014/main" id="{C42629A3-2D73-C69C-277D-8D4E8353FAD2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Connecteur droit 75">
                <a:extLst>
                  <a:ext uri="{FF2B5EF4-FFF2-40B4-BE49-F238E27FC236}">
                    <a16:creationId xmlns:a16="http://schemas.microsoft.com/office/drawing/2014/main" id="{28AB4C0F-FD05-38A4-7DCC-A9F93B6B4B00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Connecteur droit 76">
                <a:extLst>
                  <a:ext uri="{FF2B5EF4-FFF2-40B4-BE49-F238E27FC236}">
                    <a16:creationId xmlns:a16="http://schemas.microsoft.com/office/drawing/2014/main" id="{62F9B4F7-73A4-3E08-D4CF-55D08FD26256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Connecteur droit 77">
                <a:extLst>
                  <a:ext uri="{FF2B5EF4-FFF2-40B4-BE49-F238E27FC236}">
                    <a16:creationId xmlns:a16="http://schemas.microsoft.com/office/drawing/2014/main" id="{A0B6FAA4-5D59-8692-B550-43E7CCC3CFDD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Connecteur droit 78">
                <a:extLst>
                  <a:ext uri="{FF2B5EF4-FFF2-40B4-BE49-F238E27FC236}">
                    <a16:creationId xmlns:a16="http://schemas.microsoft.com/office/drawing/2014/main" id="{3245F9FE-6FDB-3DDE-5F96-E049CF21208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ZoneTexte 58">
              <a:extLst>
                <a:ext uri="{FF2B5EF4-FFF2-40B4-BE49-F238E27FC236}">
                  <a16:creationId xmlns:a16="http://schemas.microsoft.com/office/drawing/2014/main" id="{0958BBC4-EA03-09FE-9808-0CC5EE82DA85}"/>
                </a:ext>
              </a:extLst>
            </p:cNvPr>
            <p:cNvSpPr txBox="1"/>
            <p:nvPr/>
          </p:nvSpPr>
          <p:spPr>
            <a:xfrm>
              <a:off x="5532133" y="1287058"/>
              <a:ext cx="811661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16 500</a:t>
              </a:r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A0DD04F5-51D2-988B-226A-2E7204297160}"/>
                </a:ext>
              </a:extLst>
            </p:cNvPr>
            <p:cNvSpPr txBox="1"/>
            <p:nvPr/>
          </p:nvSpPr>
          <p:spPr>
            <a:xfrm>
              <a:off x="8634240" y="1287058"/>
              <a:ext cx="88667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16 510</a:t>
              </a:r>
              <a:endParaRPr lang="fr-FR" dirty="0"/>
            </a:p>
          </p:txBody>
        </p: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B235B80A-C2E2-E15A-4730-CC556A6A5DB5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ZoneTexte 79">
            <a:extLst>
              <a:ext uri="{FF2B5EF4-FFF2-40B4-BE49-F238E27FC236}">
                <a16:creationId xmlns:a16="http://schemas.microsoft.com/office/drawing/2014/main" id="{4BAFBB05-D582-72F9-DF14-15C014E719C0}"/>
              </a:ext>
            </a:extLst>
          </p:cNvPr>
          <p:cNvSpPr txBox="1"/>
          <p:nvPr/>
        </p:nvSpPr>
        <p:spPr>
          <a:xfrm>
            <a:off x="4281436" y="458556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CD416778-AB3F-F951-82EA-3852EB63C379}"/>
              </a:ext>
            </a:extLst>
          </p:cNvPr>
          <p:cNvSpPr txBox="1"/>
          <p:nvPr/>
        </p:nvSpPr>
        <p:spPr>
          <a:xfrm>
            <a:off x="7095271" y="458556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8851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F8CD06FD-9B02-B7E8-26BA-E2A1B4FBF4A6}"/>
              </a:ext>
            </a:extLst>
          </p:cNvPr>
          <p:cNvGrpSpPr/>
          <p:nvPr/>
        </p:nvGrpSpPr>
        <p:grpSpPr>
          <a:xfrm>
            <a:off x="957025" y="1205500"/>
            <a:ext cx="7229949" cy="1403349"/>
            <a:chOff x="4463814" y="1043699"/>
            <a:chExt cx="5705078" cy="1107368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CFEB8999-C01A-90D1-AAE6-9C5AAEA7C97F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E0FF1714-3F53-B786-3E52-B53D532D57E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2A83F359-8D6B-39A5-5C43-6F7604757972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116E0DB-5E83-6494-54CA-11C574074AA6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7791514-C64D-86FE-CF83-7D5BBADC6DFE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895248B1-AA98-032B-B89D-2F13A72080E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57266841-2BC0-BC01-6CFE-6B811CC9DF6A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CF7283B8-E2F1-ECF3-575F-512729316A4E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0BB2B2A6-B5CA-B8FF-28A0-00D60601F19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576BFA8C-0841-F58C-3107-0EA5CD11A118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1E0CA6AD-85FD-4AC8-B872-36CF6CD0FF0B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3F7D9B3C-C415-C0F7-AFBA-F1E4BCA58A0C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D2897C7E-7CF9-FEAF-0623-DB0CF4CA4F6B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D80FCA2-A564-20E8-78E0-618973492210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6E98BF83-E6CA-7BB9-547B-1D9181675719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80E52A06-4897-8216-FC8D-A1EC97BABD3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10E1AD48-B2FA-6DC7-D711-6E2EDDF59292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1618CE00-43D9-18D1-758B-492F4E96FCD6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60206C2C-04C9-872F-565F-48486923793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93611E0-3465-2DFB-28B0-3F5AF845AFC6}"/>
                </a:ext>
              </a:extLst>
            </p:cNvPr>
            <p:cNvSpPr txBox="1"/>
            <p:nvPr/>
          </p:nvSpPr>
          <p:spPr>
            <a:xfrm>
              <a:off x="5511772" y="1287058"/>
              <a:ext cx="97514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1 600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E3B34B77-8C4A-336A-A5A3-E2987130E242}"/>
                </a:ext>
              </a:extLst>
            </p:cNvPr>
            <p:cNvSpPr txBox="1"/>
            <p:nvPr/>
          </p:nvSpPr>
          <p:spPr>
            <a:xfrm>
              <a:off x="8608923" y="1043699"/>
              <a:ext cx="940937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1 610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355E6B74-8335-92C0-C92C-1B9970061C62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4DD55291-BEF3-0296-A370-8A22DADF4465}"/>
              </a:ext>
            </a:extLst>
          </p:cNvPr>
          <p:cNvSpPr txBox="1"/>
          <p:nvPr/>
        </p:nvSpPr>
        <p:spPr>
          <a:xfrm>
            <a:off x="3914611" y="1520490"/>
            <a:ext cx="1281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1 604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018B5571-745F-BA7C-E791-BF51D73EA049}"/>
              </a:ext>
            </a:extLst>
          </p:cNvPr>
          <p:cNvSpPr txBox="1"/>
          <p:nvPr/>
        </p:nvSpPr>
        <p:spPr>
          <a:xfrm>
            <a:off x="6709509" y="1695069"/>
            <a:ext cx="1168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1 611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2C59AA63-7999-94F4-8D18-1C8C9323CD9D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635179E-1EDE-C5D7-3247-F60A5FC2C676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7D1A583-DBDE-0EC1-1C1D-EBC158548548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2714D729-1BAB-1CC1-BD87-3C3CD834F9A3}"/>
              </a:ext>
            </a:extLst>
          </p:cNvPr>
          <p:cNvGrpSpPr/>
          <p:nvPr/>
        </p:nvGrpSpPr>
        <p:grpSpPr>
          <a:xfrm>
            <a:off x="957025" y="4291556"/>
            <a:ext cx="7229949" cy="1225915"/>
            <a:chOff x="4463814" y="1183710"/>
            <a:chExt cx="5705078" cy="967357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B5432B88-DA1B-3B34-77B3-A97E7E194198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8306A283-03C7-69F3-C4B3-4670212AA29B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0B5CB023-DA4F-4800-DE2D-B1C8002A3C7B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FDF0A4F1-8F80-58CF-9487-FD605202B276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79F0A11-D2E9-D94C-765B-22B98EA28BE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47086A9F-0D82-CFFE-F1B6-B1B534433163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6292D8BE-6AA5-DD1A-0B00-A8B9E00D3B6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BFC753D3-194C-04E1-C88C-2262D37CE9FA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25456918-51F0-7CDE-02A9-3860DF7F499C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C2D445F1-9926-75CE-8F4E-3F154E5DAC50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0B2AABEA-2B32-2861-9F75-E03AD12A3FCC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B0FF9B8E-9DFE-62FA-B76B-F96D6FB18C86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C0267434-A95C-1A30-8226-D229E5FA7E47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EB30F780-7AE5-36EE-27E1-620F2F6513F2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C1C6D1DE-022D-246B-E9C2-D5692E468A97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AD4790CF-4121-5B54-F78F-BBB701AA17E5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D763FE41-B925-179A-7C31-8176E98C7B67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037E04F8-BD1C-9AC0-A49C-79D82BA79F3F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92533004-153F-8DBE-DFF0-3F2960170275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34A5EB55-0566-4E1E-2F16-912692E01557}"/>
                </a:ext>
              </a:extLst>
            </p:cNvPr>
            <p:cNvSpPr txBox="1"/>
            <p:nvPr/>
          </p:nvSpPr>
          <p:spPr>
            <a:xfrm>
              <a:off x="5511772" y="1287058"/>
              <a:ext cx="832022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16 500</a:t>
              </a:r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65F880B8-BA5A-5779-B7C9-9F2A8C414267}"/>
                </a:ext>
              </a:extLst>
            </p:cNvPr>
            <p:cNvSpPr txBox="1"/>
            <p:nvPr/>
          </p:nvSpPr>
          <p:spPr>
            <a:xfrm>
              <a:off x="8666110" y="1183710"/>
              <a:ext cx="84017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16 510</a:t>
              </a:r>
              <a:endParaRPr lang="fr-FR" dirty="0"/>
            </a:p>
          </p:txBody>
        </p: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F8151CD7-C303-CC84-CE94-7D74D9C40B88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ZoneTexte 54">
            <a:extLst>
              <a:ext uri="{FF2B5EF4-FFF2-40B4-BE49-F238E27FC236}">
                <a16:creationId xmlns:a16="http://schemas.microsoft.com/office/drawing/2014/main" id="{C99FB68C-4879-B4C2-C3D3-BE46796C7D53}"/>
              </a:ext>
            </a:extLst>
          </p:cNvPr>
          <p:cNvSpPr txBox="1"/>
          <p:nvPr/>
        </p:nvSpPr>
        <p:spPr>
          <a:xfrm>
            <a:off x="3928497" y="4429113"/>
            <a:ext cx="1267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16 504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6A75C3C1-A423-9D92-66DB-679B851940A3}"/>
              </a:ext>
            </a:extLst>
          </p:cNvPr>
          <p:cNvSpPr txBox="1"/>
          <p:nvPr/>
        </p:nvSpPr>
        <p:spPr>
          <a:xfrm>
            <a:off x="6723395" y="4603692"/>
            <a:ext cx="1299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16 511</a:t>
            </a:r>
          </a:p>
        </p:txBody>
      </p:sp>
    </p:spTree>
    <p:extLst>
      <p:ext uri="{BB962C8B-B14F-4D97-AF65-F5344CB8AC3E}">
        <p14:creationId xmlns:p14="http://schemas.microsoft.com/office/powerpoint/2010/main" val="15031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6DF427B-B2F5-4726-D682-8200811FBCF6}"/>
              </a:ext>
            </a:extLst>
          </p:cNvPr>
          <p:cNvGrpSpPr/>
          <p:nvPr/>
        </p:nvGrpSpPr>
        <p:grpSpPr>
          <a:xfrm>
            <a:off x="1142203" y="1440763"/>
            <a:ext cx="7229949" cy="1111858"/>
            <a:chOff x="4463814" y="1273711"/>
            <a:chExt cx="5705078" cy="877356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5D231AD4-A56A-CA29-F015-86E5D01A073E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B6ECD2FD-2375-5BC8-58AD-AB7DBEDBEE2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FEE53378-92A9-C3CE-D100-8D46EC9B2CA5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93A3BCA-0C97-85C0-BFCB-C5A17BC88DDB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E38825E3-8CA2-460E-6DC7-B834190DEA3B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F8779263-1342-78E6-95FE-4ABC9E5245D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6EC10538-FD9D-7AE8-3B78-A048A571BB34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69159E86-8F84-976D-7F02-7CF11644C1B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62C24027-5A8F-41DA-F076-E3580F93EB72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6CEFC59D-6CFB-D31D-A74C-8A7CFFB3EE00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CF4BB6BD-6556-EEE5-7604-6DA89BB0F2CE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1623F5F-6089-927C-266C-82A1120FCAC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5440CB12-EA35-074D-2097-8ECB0C027BFB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B0584D32-D5C8-1E2E-C65F-919E3B2EB6CD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1500FC01-15D4-5310-FB88-91E499949DB1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7C25FF87-C569-88C8-0BEF-011A191EE4C0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3D2233EA-6E8E-4FE6-73F7-36D0A2BA3D86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28A42F85-A9AC-E6A4-DDF9-CACD7E8E0FEB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EAE2E44-89A6-48C7-F985-1ED18F1B1CBA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5A80CA9-482B-1606-0595-B4147CCE5D4D}"/>
                </a:ext>
              </a:extLst>
            </p:cNvPr>
            <p:cNvSpPr txBox="1"/>
            <p:nvPr/>
          </p:nvSpPr>
          <p:spPr>
            <a:xfrm>
              <a:off x="5504900" y="1287058"/>
              <a:ext cx="910464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2 480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BCB7476-5C36-BB1C-FE63-D29D38CB3EC3}"/>
                </a:ext>
              </a:extLst>
            </p:cNvPr>
            <p:cNvSpPr txBox="1"/>
            <p:nvPr/>
          </p:nvSpPr>
          <p:spPr>
            <a:xfrm>
              <a:off x="8632558" y="1273711"/>
              <a:ext cx="893667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2 490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1D52027E-942D-A259-EA0E-B69360DC0BA1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FFAE4914-772F-C6D4-F2EF-3C1392548623}"/>
              </a:ext>
            </a:extLst>
          </p:cNvPr>
          <p:cNvSpPr txBox="1"/>
          <p:nvPr/>
        </p:nvSpPr>
        <p:spPr>
          <a:xfrm>
            <a:off x="3606478" y="157880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D3DA41C-A731-97DD-C72B-F8374A8211C1}"/>
              </a:ext>
            </a:extLst>
          </p:cNvPr>
          <p:cNvSpPr txBox="1"/>
          <p:nvPr/>
        </p:nvSpPr>
        <p:spPr>
          <a:xfrm>
            <a:off x="4392127" y="157880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8D7297B-A045-66B1-FC8A-9428064B1B55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6972A6E8-AA59-FEEA-BE5A-03D447C28975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E76337B-469D-546A-A557-DF85FA32F11A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178FFDB2-9AD2-423D-EB91-644B90CEE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Ecris les deux nombres manquants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C8B143FF-9A7A-947E-F409-D345C4C4D1AB}"/>
              </a:ext>
            </a:extLst>
          </p:cNvPr>
          <p:cNvGrpSpPr/>
          <p:nvPr/>
        </p:nvGrpSpPr>
        <p:grpSpPr>
          <a:xfrm>
            <a:off x="1142203" y="4327870"/>
            <a:ext cx="7229949" cy="1111858"/>
            <a:chOff x="4463814" y="1273711"/>
            <a:chExt cx="5705078" cy="877356"/>
          </a:xfrm>
        </p:grpSpPr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DCF6C87B-1224-2F1C-D389-9FE28158A0AA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591FE541-6625-55E3-55AA-CBA474C84348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3D68C31F-221B-E5AF-1628-7631D3615AE3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3A82FFA2-C687-E30D-CAB9-A4CA7D8A0968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4B12FA34-CD40-C6B3-14C0-1F84697E8F67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F0243A8E-A812-4F01-A770-14366F0E133B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2FB61B1C-C0D9-9E30-5AD2-3D73733E5A9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F75F9CC4-08EF-E8DF-BE9B-1FB035846022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4B5E32B5-CFB9-13EC-97B4-4ECF2B83AE81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7FC63C1E-DC35-9D5B-AE1D-6B8296E4D812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602F6D5B-D39C-A624-06DD-750BE3C9B6E8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FCFC5A1D-2720-89C0-EC83-4E54AF75F891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C43DA4E8-2437-F728-792D-2BF401E7BCA6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5F8DC0D1-AFAA-5F7B-1F42-20C5C0421FDF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BEB07FE5-5F05-E432-7022-E4407E84D7E9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9E8D21CA-AECE-86D6-9629-2BD8BC985BAE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01A75AF2-E572-96A0-5412-A3D2F86F99DC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D301FAC2-21EF-A8D8-3DA1-F57ACEC7E718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3A396F13-C108-EABE-C534-27C8954D53C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13EFF91E-F009-6887-FCBF-8E528218F12B}"/>
                </a:ext>
              </a:extLst>
            </p:cNvPr>
            <p:cNvSpPr txBox="1"/>
            <p:nvPr/>
          </p:nvSpPr>
          <p:spPr>
            <a:xfrm>
              <a:off x="5504900" y="1287058"/>
              <a:ext cx="838893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24 780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37B6E70C-7CE2-83BF-CCBC-F5ED909B070F}"/>
                </a:ext>
              </a:extLst>
            </p:cNvPr>
            <p:cNvSpPr txBox="1"/>
            <p:nvPr/>
          </p:nvSpPr>
          <p:spPr>
            <a:xfrm>
              <a:off x="8632558" y="1273711"/>
              <a:ext cx="893667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24 790</a:t>
              </a:r>
              <a:endParaRPr lang="fr-FR" dirty="0"/>
            </a:p>
          </p:txBody>
        </p: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AF858E86-BDF4-18A2-5911-4A1F8BA18DA0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ZoneTexte 57">
            <a:extLst>
              <a:ext uri="{FF2B5EF4-FFF2-40B4-BE49-F238E27FC236}">
                <a16:creationId xmlns:a16="http://schemas.microsoft.com/office/drawing/2014/main" id="{54F07244-C780-3966-F7E6-87C158EE5FA1}"/>
              </a:ext>
            </a:extLst>
          </p:cNvPr>
          <p:cNvSpPr txBox="1"/>
          <p:nvPr/>
        </p:nvSpPr>
        <p:spPr>
          <a:xfrm>
            <a:off x="3606478" y="446590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695FA447-7CE2-1B6A-E10B-61346353853E}"/>
              </a:ext>
            </a:extLst>
          </p:cNvPr>
          <p:cNvSpPr txBox="1"/>
          <p:nvPr/>
        </p:nvSpPr>
        <p:spPr>
          <a:xfrm>
            <a:off x="4392127" y="446590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CBE179EE-02BF-CF19-045A-891F8C07A3CE}"/>
              </a:ext>
            </a:extLst>
          </p:cNvPr>
          <p:cNvGrpSpPr/>
          <p:nvPr/>
        </p:nvGrpSpPr>
        <p:grpSpPr>
          <a:xfrm>
            <a:off x="1061498" y="1701015"/>
            <a:ext cx="7229949" cy="599675"/>
            <a:chOff x="4463814" y="1677870"/>
            <a:chExt cx="5705078" cy="473197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8C2F7B08-FBF5-6890-412F-DA375A6A09E4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74741E0-31DC-814D-471A-F74843F71C0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E77737B5-A18C-B36E-6FD2-93B032517E1C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3CDF30F-0E32-B791-DB2F-A98EA25235D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2D2EF8F2-E9E9-6215-C39E-22BF1A1E2BB9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69D4D89-4043-DA56-2064-EE0929EA443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90C4677-774E-B700-CB96-DA00B229EBEC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5A7B4AD8-62C6-0A3C-8C60-5B4EFBD43A2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DDE3F79-B502-5404-623D-CB39EBAEA2D6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06060E7-C103-E847-60AA-8A267EFCF9C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A1458F0-B574-82B9-C2CB-1C1597040A8F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01755821-A2B5-302E-55D8-8890BCD62EAD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317C0898-B230-23A7-FC51-7F5D61BFC933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DCC13311-2D65-E20E-74A8-81DB35D79083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116EDF1E-670D-A845-73EA-144A6870D73A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0F15979-A32F-3FE3-99D2-21FD3DF528D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E1BE172-2343-6E21-E578-7E2572616215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201E8642-AF9C-BAAD-99EF-0E5B88D24F78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AE19A8E7-1DD6-03FF-2F58-C968E2C6FD28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F7B36BCC-85FF-E4E8-5619-C4D338FF657B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9BC35AEA-62CC-6279-6FB6-71F59FB19751}"/>
              </a:ext>
            </a:extLst>
          </p:cNvPr>
          <p:cNvSpPr txBox="1"/>
          <p:nvPr/>
        </p:nvSpPr>
        <p:spPr>
          <a:xfrm>
            <a:off x="3305759" y="1189200"/>
            <a:ext cx="1158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2 482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1631348-5593-EB9A-9376-605D6F19A5B3}"/>
              </a:ext>
            </a:extLst>
          </p:cNvPr>
          <p:cNvSpPr txBox="1"/>
          <p:nvPr/>
        </p:nvSpPr>
        <p:spPr>
          <a:xfrm>
            <a:off x="4136589" y="1342107"/>
            <a:ext cx="1132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2 484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60D765A-6AFE-4C1F-1FFB-795D38897386}"/>
              </a:ext>
            </a:extLst>
          </p:cNvPr>
          <p:cNvSpPr txBox="1"/>
          <p:nvPr/>
        </p:nvSpPr>
        <p:spPr>
          <a:xfrm>
            <a:off x="2311505" y="1168196"/>
            <a:ext cx="1163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2 480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DDE7365-EC77-EB59-3119-D0158C462442}"/>
              </a:ext>
            </a:extLst>
          </p:cNvPr>
          <p:cNvSpPr txBox="1"/>
          <p:nvPr/>
        </p:nvSpPr>
        <p:spPr>
          <a:xfrm>
            <a:off x="6375647" y="1151282"/>
            <a:ext cx="1132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2 490</a:t>
            </a:r>
            <a:endParaRPr lang="fr-FR" sz="2400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64369559-C2EF-DC83-B177-2302DF26EB1E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360186E-6D66-1D44-8D9F-283F22C79EB7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53134A9-5AC6-CFAC-CA0B-45C5D38F051E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A3EABB26-9C7C-C06D-C74F-9437175836D1}"/>
              </a:ext>
            </a:extLst>
          </p:cNvPr>
          <p:cNvGrpSpPr/>
          <p:nvPr/>
        </p:nvGrpSpPr>
        <p:grpSpPr>
          <a:xfrm>
            <a:off x="957025" y="4420946"/>
            <a:ext cx="7229949" cy="1094947"/>
            <a:chOff x="4463814" y="1287056"/>
            <a:chExt cx="5705078" cy="864011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AFA8E478-13F1-01B8-B2ED-6CBFF144BD6D}"/>
                </a:ext>
              </a:extLst>
            </p:cNvPr>
            <p:cNvGrpSpPr/>
            <p:nvPr/>
          </p:nvGrpSpPr>
          <p:grpSpPr>
            <a:xfrm>
              <a:off x="4638436" y="1287056"/>
              <a:ext cx="5401110" cy="864011"/>
              <a:chOff x="2509857" y="2341586"/>
              <a:chExt cx="6120000" cy="864011"/>
            </a:xfrm>
          </p:grpSpPr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326EE0F8-995C-56E0-71DC-2BD59701C9E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E4140C5D-CA29-1A5E-F1ED-C8A1B1338EC9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237CAF89-822D-38EA-D64C-895E0C1D4DF7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4839921B-88A1-2C1A-FEE0-18D52B1A0019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316C55A1-A4E9-D6E1-C83B-6D09693B6CD6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D5DE7DBC-A893-0338-6E5F-EAFF25670BE0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6F7B7853-2BE7-016C-B77B-C8BEEE80E4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9857" y="2341586"/>
                <a:ext cx="0" cy="858814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7D2CE431-55E3-A005-02A0-C9EA8DA72C30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82B8E8CE-BBB2-4AB5-C318-6BAAF6A41A19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3F2A630E-5788-36D7-E865-EC193833B349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11216BE1-2FD8-43F2-0A18-57E7474FF2C8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2056EE72-0DE6-1A70-A5F3-2BC21FF61393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59601548-CF17-B26B-09CC-50EAE9179858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EFE4AA2E-8770-9CE2-C7CB-17ECC9C085FD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8BD02F65-0F6D-B861-BB2D-D6F8233993C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103B0766-00D0-59AA-561B-1F65D7591269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0094EC54-F5FC-0EBE-1BDE-53A58D98DA5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A20EEE64-7A0F-1DF4-498D-1AEA51C00DDC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13E62DDE-9201-99F3-67B0-80E7638A6C6E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ZoneTexte 52">
            <a:extLst>
              <a:ext uri="{FF2B5EF4-FFF2-40B4-BE49-F238E27FC236}">
                <a16:creationId xmlns:a16="http://schemas.microsoft.com/office/drawing/2014/main" id="{2A3A36A3-D05C-040E-8CAD-2660C2084E8E}"/>
              </a:ext>
            </a:extLst>
          </p:cNvPr>
          <p:cNvSpPr txBox="1"/>
          <p:nvPr/>
        </p:nvSpPr>
        <p:spPr>
          <a:xfrm>
            <a:off x="3037024" y="3925675"/>
            <a:ext cx="113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24 782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8DA0AF0A-F8CF-D718-151F-FB3B1A0998C4}"/>
              </a:ext>
            </a:extLst>
          </p:cNvPr>
          <p:cNvSpPr txBox="1"/>
          <p:nvPr/>
        </p:nvSpPr>
        <p:spPr>
          <a:xfrm>
            <a:off x="3909632" y="4612729"/>
            <a:ext cx="1089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24 784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30277B5D-EB24-F0C2-41FE-6C1917EA2B03}"/>
              </a:ext>
            </a:extLst>
          </p:cNvPr>
          <p:cNvSpPr txBox="1"/>
          <p:nvPr/>
        </p:nvSpPr>
        <p:spPr>
          <a:xfrm>
            <a:off x="2276376" y="4420947"/>
            <a:ext cx="1063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24 780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904F490A-CC0D-7A83-C289-08A817175491}"/>
              </a:ext>
            </a:extLst>
          </p:cNvPr>
          <p:cNvSpPr txBox="1"/>
          <p:nvPr/>
        </p:nvSpPr>
        <p:spPr>
          <a:xfrm>
            <a:off x="6240004" y="4404033"/>
            <a:ext cx="1132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24 790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EF52D68-E8A3-16DE-60B4-052007BFB801}"/>
              </a:ext>
            </a:extLst>
          </p:cNvPr>
          <p:cNvGrpSpPr/>
          <p:nvPr/>
        </p:nvGrpSpPr>
        <p:grpSpPr>
          <a:xfrm>
            <a:off x="1191730" y="1449220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1CC2B58-1DD9-C425-5B98-35953F434B5F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36AFF2C-E579-4475-617D-182CB7962F3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59DF8CB6-236E-06CD-A2AE-69302C6860A4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18DDD72-9AD1-F6BD-F553-D2DBADC5B04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DB7CBE65-5A3C-DAE1-49CD-7E54968ADC6D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5C79ED78-578B-A6EE-E31B-17981F25B2E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4DEABF0-2192-7C20-F7DC-0C854CAF72E4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6FA58135-6274-6476-A624-9D1E24788229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84F92FD9-208E-86D0-B119-63C5E98C95E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09769C24-B39F-74A3-F419-F879039C0D98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A073D3BC-0F65-E72F-368D-DE6A3133C471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655FC72-26DC-5975-9E06-5F9639537121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D71C77B9-6129-97E2-3E3F-BA26379D2436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A53A8347-B91E-9032-B41B-723CE08EF746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280F969A-E80D-00ED-2B3B-C866AC1D1DE2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5FA91770-B4CF-82B9-0C7A-77A41BB80697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94AD6711-0A91-B06E-B0C0-C3C06EC81DD4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78AA48AC-4626-B90D-22DF-7413606794DF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90B1B6B-91B6-2D63-B965-5C8B99F4CDD5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B6FA1F8F-C8C3-707B-8841-788C092A0BB9}"/>
                </a:ext>
              </a:extLst>
            </p:cNvPr>
            <p:cNvSpPr txBox="1"/>
            <p:nvPr/>
          </p:nvSpPr>
          <p:spPr>
            <a:xfrm>
              <a:off x="5532387" y="1287058"/>
              <a:ext cx="902543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4 100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D9DC930-CA57-FC53-3675-59A2823338DB}"/>
                </a:ext>
              </a:extLst>
            </p:cNvPr>
            <p:cNvSpPr txBox="1"/>
            <p:nvPr/>
          </p:nvSpPr>
          <p:spPr>
            <a:xfrm>
              <a:off x="8709512" y="1287058"/>
              <a:ext cx="952853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4 110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558BA2CB-BF3F-5F33-B87C-E00D909A53A4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E0B911BB-9FB4-CA54-378F-A334A555CDDD}"/>
              </a:ext>
            </a:extLst>
          </p:cNvPr>
          <p:cNvSpPr txBox="1"/>
          <p:nvPr/>
        </p:nvSpPr>
        <p:spPr>
          <a:xfrm>
            <a:off x="1642847" y="1578759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A0F0F03-C85E-35A3-03FF-387CCBA09DB9}"/>
              </a:ext>
            </a:extLst>
          </p:cNvPr>
          <p:cNvSpPr txBox="1"/>
          <p:nvPr/>
        </p:nvSpPr>
        <p:spPr>
          <a:xfrm>
            <a:off x="4083435" y="157875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2E09E831-7F2B-0ABF-085C-66CDD8EB7D20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3F852D41-4C68-8F8C-F88B-3C74308C7A70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B11D1A8-7A77-E8BC-01CB-793036FAF410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D7A92545-2F50-EE76-633E-0F965ACEB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Ecris les deux nombres manquants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46FBB83A-E9CF-E9EE-7A14-4AA62DC8C62C}"/>
              </a:ext>
            </a:extLst>
          </p:cNvPr>
          <p:cNvGrpSpPr/>
          <p:nvPr/>
        </p:nvGrpSpPr>
        <p:grpSpPr>
          <a:xfrm>
            <a:off x="1019103" y="4456712"/>
            <a:ext cx="7229949" cy="1094944"/>
            <a:chOff x="4463814" y="1287058"/>
            <a:chExt cx="5705078" cy="864009"/>
          </a:xfrm>
        </p:grpSpPr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DE7646A1-8C07-7F63-618F-632117D2B1F5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16C5B1CD-7ADC-0735-93FD-30EA15B0F294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687286C5-07C4-BE99-5541-B71C8B97A9A4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C7275E10-814A-CB5F-5EB6-CAA26A6DB2D4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AFDA7B7B-01A4-ADC1-8273-09B7CD57CFC0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E8F3F8E2-3D73-B355-4259-05655E92AA3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54F43F94-AEE0-22A6-A448-5C26250ED06A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1EE1C719-F9A0-9DB0-B71E-5A229906DC0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DE083966-B099-27F9-0599-39EB6ABF5CBD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0F76B5BB-242E-984E-F5BA-97644894C233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930D5BAB-9A2D-6A47-970E-AEAAAE2AFF87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D31D90A8-B0EB-E8A0-C682-7B8F4E8FD8CC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EA243F4F-80AA-1FCC-CF28-835F013FCFAC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09199D6C-FDA0-0B3E-0147-49B59D7DB443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3DCCDFAE-FEE3-13A5-9769-0D2A566F07D4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E2DB59F1-70B5-D5B7-6407-6B165AEC9734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ECF61933-8164-E355-C812-8CF475A4590E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DC2EE35E-B323-8A84-D799-F98BC0C7754D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CA57D7C7-1C90-AE4A-7DF0-25B4B0044111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1B62ECE3-9C86-999A-169E-658F1C063620}"/>
                </a:ext>
              </a:extLst>
            </p:cNvPr>
            <p:cNvSpPr txBox="1"/>
            <p:nvPr/>
          </p:nvSpPr>
          <p:spPr>
            <a:xfrm>
              <a:off x="5532388" y="1287058"/>
              <a:ext cx="811405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41 000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FBA29E61-9B41-94A5-837E-9BDC29BBD6F8}"/>
                </a:ext>
              </a:extLst>
            </p:cNvPr>
            <p:cNvSpPr txBox="1"/>
            <p:nvPr/>
          </p:nvSpPr>
          <p:spPr>
            <a:xfrm>
              <a:off x="8709512" y="1287058"/>
              <a:ext cx="811405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41 100</a:t>
              </a:r>
              <a:endParaRPr lang="fr-FR" dirty="0"/>
            </a:p>
          </p:txBody>
        </p: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DF5D779D-5978-C2A1-F446-A4917E854633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ZoneTexte 57">
            <a:extLst>
              <a:ext uri="{FF2B5EF4-FFF2-40B4-BE49-F238E27FC236}">
                <a16:creationId xmlns:a16="http://schemas.microsoft.com/office/drawing/2014/main" id="{770EB67F-E77F-5377-922B-E0E29BF8B151}"/>
              </a:ext>
            </a:extLst>
          </p:cNvPr>
          <p:cNvSpPr txBox="1"/>
          <p:nvPr/>
        </p:nvSpPr>
        <p:spPr>
          <a:xfrm>
            <a:off x="1470220" y="458625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F3B8E37F-195F-B2E4-42F6-5DBA6D82A129}"/>
              </a:ext>
            </a:extLst>
          </p:cNvPr>
          <p:cNvSpPr txBox="1"/>
          <p:nvPr/>
        </p:nvSpPr>
        <p:spPr>
          <a:xfrm>
            <a:off x="3910808" y="4586250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58682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4A0BD61-B7F1-DC66-A619-66CE9EDBB11F}"/>
              </a:ext>
            </a:extLst>
          </p:cNvPr>
          <p:cNvGrpSpPr/>
          <p:nvPr/>
        </p:nvGrpSpPr>
        <p:grpSpPr>
          <a:xfrm>
            <a:off x="1245487" y="1575075"/>
            <a:ext cx="7229949" cy="1094944"/>
            <a:chOff x="4463814" y="1287058"/>
            <a:chExt cx="5705078" cy="8640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6F7D4182-80C0-FE05-7800-C9E78BA4137D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D25AD8AD-6F89-2CEB-A996-45982EA1E40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8E3554C2-45AB-00B0-234F-44C02B98C4A7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3A8BCC0-978F-1362-BE2F-C28E380A51E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F9EFC815-6CD7-A97D-7005-0AACA37A884A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85EC055-4DE6-02F3-EE7E-703DC836771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EF38BAC2-064F-06BB-E82C-8CC43ABD03EB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02212A5C-795E-8EF9-98DF-B627D61FE8B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9F40FB5-DEB6-524B-C593-389E3648078D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0DAB136A-F802-A9F4-7744-DCD293116436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8C095A35-72AF-2A8F-D948-FBC36BF14F89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17815765-A591-15A3-E44B-886B777ECEF9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7488076A-CD37-F43D-1B6A-50A3C6343757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454FD23A-D64D-7AD5-186A-456C61188A19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F22F21C4-9CF4-8E2F-55BE-03D3CE092C8C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61AD8FC-5F59-5566-AB16-D2404F2B1CF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566F785D-8F80-27FD-1D70-BBB34AE9084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98EA356F-E034-B78C-CE0C-E2CBEB3B85E4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D4054109-3E3B-B1E6-36B2-B6834F3313B3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3B90320B-705A-9378-9978-C7056220C64D}"/>
                </a:ext>
              </a:extLst>
            </p:cNvPr>
            <p:cNvSpPr txBox="1"/>
            <p:nvPr/>
          </p:nvSpPr>
          <p:spPr>
            <a:xfrm>
              <a:off x="5485302" y="1287058"/>
              <a:ext cx="960632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4 100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68CF7980-AD8D-5B07-5449-AC24BEE8BC9E}"/>
                </a:ext>
              </a:extLst>
            </p:cNvPr>
            <p:cNvSpPr txBox="1"/>
            <p:nvPr/>
          </p:nvSpPr>
          <p:spPr>
            <a:xfrm>
              <a:off x="8662428" y="1287059"/>
              <a:ext cx="93005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4 110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5B6ECB26-8AF7-737A-E2D1-B735F2B7203D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21BEC50F-E83A-8F1C-5D9C-01F65EA59E3E}"/>
              </a:ext>
            </a:extLst>
          </p:cNvPr>
          <p:cNvSpPr txBox="1"/>
          <p:nvPr/>
        </p:nvSpPr>
        <p:spPr>
          <a:xfrm>
            <a:off x="1323216" y="1682919"/>
            <a:ext cx="11595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4 097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A09FD0F-4C34-F164-9ECA-A261C5B21D03}"/>
              </a:ext>
            </a:extLst>
          </p:cNvPr>
          <p:cNvSpPr txBox="1"/>
          <p:nvPr/>
        </p:nvSpPr>
        <p:spPr>
          <a:xfrm>
            <a:off x="3757400" y="1622436"/>
            <a:ext cx="1103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4 103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355DEB1-014B-224A-E4C0-D02259F46962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7DF1C46-98A4-67A2-5D37-E1EC6AF8B066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4D52115-F481-DAFD-07D5-60D670BB7CA2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1126244A-1537-7F94-BF14-474D9F33A0FF}"/>
              </a:ext>
            </a:extLst>
          </p:cNvPr>
          <p:cNvGrpSpPr/>
          <p:nvPr/>
        </p:nvGrpSpPr>
        <p:grpSpPr>
          <a:xfrm>
            <a:off x="1191730" y="4414049"/>
            <a:ext cx="7229949" cy="1094944"/>
            <a:chOff x="4463814" y="1287058"/>
            <a:chExt cx="5705078" cy="864009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63E7E7B3-8F28-0A22-AEF0-756AF401AD9F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61A8AD17-AAC1-C1BA-F35E-290A544957A5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99DCA9F7-245B-D20E-794E-6828B8F5B960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112FB69F-DF22-9CD1-35FE-846274FFC146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1849529C-9449-6085-63C3-B10AB92F2908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9CE2A7D6-F66D-181A-92C4-FB54515EB351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14134487-F2EA-1937-9D04-F9E53CCF0EA7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1F01FD8-A39E-2DE3-35B6-8002F1912604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0DE5A1D1-3EA6-063A-97CB-385AB5F926E5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675C5CDD-1180-09CB-0F25-790DAF6B4A9B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6A3161FF-AD04-EFE7-7CDB-DBE778D7A8A0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AA356778-A41C-0919-8994-73BE7CB9D8A8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B576417-56F3-2B18-E5ED-713351D91C88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7D4603ED-297F-15F8-93FB-9BDDD0B3C4A2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5B2D40D1-4B71-DCDA-FF10-8AC2FCB69E26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D852FAA0-B422-FB3E-7CCB-DF83DED2214A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FB851186-2CC8-64B9-2337-8F2E96CA7C5E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F7F92808-945A-9FA0-0D90-1457B49524A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C9D8A87B-3588-19DE-1EE1-C3F4AC45128D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41B1B771-3809-EE26-7C42-55DD6DA6922D}"/>
                </a:ext>
              </a:extLst>
            </p:cNvPr>
            <p:cNvSpPr txBox="1"/>
            <p:nvPr/>
          </p:nvSpPr>
          <p:spPr>
            <a:xfrm>
              <a:off x="5485303" y="1287058"/>
              <a:ext cx="858490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41 000</a:t>
              </a:r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88F67E5F-3E5D-D6EB-8680-E2950B55C0EB}"/>
                </a:ext>
              </a:extLst>
            </p:cNvPr>
            <p:cNvSpPr txBox="1"/>
            <p:nvPr/>
          </p:nvSpPr>
          <p:spPr>
            <a:xfrm>
              <a:off x="8662428" y="1287058"/>
              <a:ext cx="858490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41 100</a:t>
              </a:r>
              <a:endParaRPr lang="fr-FR" dirty="0"/>
            </a:p>
          </p:txBody>
        </p: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3A240ED8-D411-D358-5496-FD5E13F88C66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ZoneTexte 54">
            <a:extLst>
              <a:ext uri="{FF2B5EF4-FFF2-40B4-BE49-F238E27FC236}">
                <a16:creationId xmlns:a16="http://schemas.microsoft.com/office/drawing/2014/main" id="{B6724A96-E2D1-D812-4A3A-AA55DE953BAB}"/>
              </a:ext>
            </a:extLst>
          </p:cNvPr>
          <p:cNvSpPr txBox="1"/>
          <p:nvPr/>
        </p:nvSpPr>
        <p:spPr>
          <a:xfrm>
            <a:off x="1105543" y="4521893"/>
            <a:ext cx="1216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40 970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4C04DE5E-AE5E-F287-8998-62787A97F20D}"/>
              </a:ext>
            </a:extLst>
          </p:cNvPr>
          <p:cNvSpPr txBox="1"/>
          <p:nvPr/>
        </p:nvSpPr>
        <p:spPr>
          <a:xfrm>
            <a:off x="3703643" y="4461410"/>
            <a:ext cx="1216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41 030</a:t>
            </a:r>
          </a:p>
        </p:txBody>
      </p:sp>
    </p:spTree>
    <p:extLst>
      <p:ext uri="{BB962C8B-B14F-4D97-AF65-F5344CB8AC3E}">
        <p14:creationId xmlns:p14="http://schemas.microsoft.com/office/powerpoint/2010/main" val="38051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639931C-A8D0-5055-A25E-DB5026114E85}"/>
              </a:ext>
            </a:extLst>
          </p:cNvPr>
          <p:cNvGrpSpPr/>
          <p:nvPr/>
        </p:nvGrpSpPr>
        <p:grpSpPr>
          <a:xfrm>
            <a:off x="957025" y="1291267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AF9D51D-1787-927C-FDD4-A2C5DF1691E5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F6AA5C9-A027-8B0B-EB9A-D963F5F17EC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3DD8C29-243E-7442-47EF-28ECE77DA9DE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181C68FD-7EF8-B793-C21F-EF3E0388A7C5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2CF20093-C1B2-E9E0-36B2-5FC6F873EF9C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2700652A-F05E-B413-CCC9-DB2F1377439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D765316-5196-BD11-7A93-AD47A79177E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3789DFEE-EE55-E328-7674-563162B5B73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12E08993-C715-98AF-48EE-31E95EE6DADF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EBEFD08A-12AF-C36E-78DA-10278B5ADDE6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68FECD4-195F-490F-50B4-5813F43117EA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7624DE9-8391-F3A2-4F0B-BB226E10E215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0B8D11A-E702-CA50-7114-EF93B29CFE9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F8FCC707-33D4-994C-1DCB-7716B856FE4F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DEA58725-3A84-C633-DE5E-40EEE6CDC640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3533845B-1007-FAAD-B398-7A79ADFED29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68185716-454F-E6FB-BDC2-D413467A8529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35AABC2E-557C-8CD0-7342-07E6A02AF8B5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3105EFC5-CD65-F5BA-A089-29F9A5C92D0D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6800458A-1CED-3095-FA78-3BF1FDBE3ECF}"/>
                </a:ext>
              </a:extLst>
            </p:cNvPr>
            <p:cNvSpPr txBox="1"/>
            <p:nvPr/>
          </p:nvSpPr>
          <p:spPr>
            <a:xfrm>
              <a:off x="5504898" y="1287058"/>
              <a:ext cx="91599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6 500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0B3C3FB9-CC7C-4136-655A-6BA59DD58E64}"/>
                </a:ext>
              </a:extLst>
            </p:cNvPr>
            <p:cNvSpPr txBox="1"/>
            <p:nvPr/>
          </p:nvSpPr>
          <p:spPr>
            <a:xfrm>
              <a:off x="8634239" y="1287058"/>
              <a:ext cx="886679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6 600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058F1C9-34D0-9DEF-CFF3-09617A4604F6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1E687064-2C3E-5F06-4003-47D1846FBA81}"/>
              </a:ext>
            </a:extLst>
          </p:cNvPr>
          <p:cNvSpPr txBox="1"/>
          <p:nvPr/>
        </p:nvSpPr>
        <p:spPr>
          <a:xfrm>
            <a:off x="5436872" y="1398050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19FBD6A-A871-932E-7A15-665D07A4427D}"/>
              </a:ext>
            </a:extLst>
          </p:cNvPr>
          <p:cNvSpPr txBox="1"/>
          <p:nvPr/>
        </p:nvSpPr>
        <p:spPr>
          <a:xfrm>
            <a:off x="7784342" y="1298887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D99682F4-71B4-8EEA-CA88-95C7093B3353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49623C17-3AA4-3EBD-5604-9ECA369FC928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3E65BFB-DC17-6386-963B-14AAD69C4C2D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D837D794-9D94-232D-C46C-9042852AE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Ecris les deux nombres manquants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E2019FC6-7065-149B-A66C-720551253C8D}"/>
              </a:ext>
            </a:extLst>
          </p:cNvPr>
          <p:cNvGrpSpPr/>
          <p:nvPr/>
        </p:nvGrpSpPr>
        <p:grpSpPr>
          <a:xfrm>
            <a:off x="818199" y="4141014"/>
            <a:ext cx="7229949" cy="1094944"/>
            <a:chOff x="4463814" y="1287058"/>
            <a:chExt cx="5705078" cy="864009"/>
          </a:xfrm>
        </p:grpSpPr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2223D329-638D-EA6A-3C0A-715E62AEFF51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B89E51A8-E06F-E06B-1E7C-8FD598B9A498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54C6E1B2-3CFE-36B3-E4CB-9566680E02DB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3C7DA14E-5315-8DF9-36BB-F09679EA8346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1C20F0DB-0E5E-703C-BA7E-EA61017BF5A8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860D0558-ACD2-EF36-3C52-BF2EAF8C51B7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5B5719FF-6480-C9CD-C6C7-BE906B5DB95D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82E98A89-23F6-E2BD-23F9-D9797E0AB222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52880364-D214-290A-CBBF-A80E3FD3CC53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BDE315D9-2EF1-C60D-7BBB-FF4A3C206330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746A378B-41A8-6C37-F3F9-CAF91E0EF3C4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1CD12A31-EB2C-2BF4-2039-4B2BE990FB28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0EDEA809-7C9F-7470-82CF-95E8E2515074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8D985F17-3525-4654-884E-06EBC761F15A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6B1399F4-6014-1060-464E-70E18D599A61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3261CE1A-DC3C-CAAE-B4CF-1DACA8278120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A5F717CA-E4B4-5629-376B-9DC120A37EEA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D9CB51EE-580E-B950-013A-DB34CA2F164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15A376AD-3815-B247-9E90-F4FAFF8A513C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B58033BF-7E99-5C64-8A04-A0C78120CD4C}"/>
                </a:ext>
              </a:extLst>
            </p:cNvPr>
            <p:cNvSpPr txBox="1"/>
            <p:nvPr/>
          </p:nvSpPr>
          <p:spPr>
            <a:xfrm>
              <a:off x="5504899" y="1287058"/>
              <a:ext cx="838894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65 700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9FF58C24-4F93-B75F-87FA-A43A268091FC}"/>
                </a:ext>
              </a:extLst>
            </p:cNvPr>
            <p:cNvSpPr txBox="1"/>
            <p:nvPr/>
          </p:nvSpPr>
          <p:spPr>
            <a:xfrm>
              <a:off x="8634239" y="1287058"/>
              <a:ext cx="886679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65 800</a:t>
              </a:r>
              <a:endParaRPr lang="fr-FR" dirty="0"/>
            </a:p>
          </p:txBody>
        </p: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FC8EA559-72E0-3E90-DF54-97CA707C6B41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ZoneTexte 57">
            <a:extLst>
              <a:ext uri="{FF2B5EF4-FFF2-40B4-BE49-F238E27FC236}">
                <a16:creationId xmlns:a16="http://schemas.microsoft.com/office/drawing/2014/main" id="{5D0C0C57-2E94-EED1-62FE-0F4414824694}"/>
              </a:ext>
            </a:extLst>
          </p:cNvPr>
          <p:cNvSpPr txBox="1"/>
          <p:nvPr/>
        </p:nvSpPr>
        <p:spPr>
          <a:xfrm>
            <a:off x="5298046" y="4247797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1A9849A5-7247-6E6C-EE2C-11E54A6F8DE8}"/>
              </a:ext>
            </a:extLst>
          </p:cNvPr>
          <p:cNvSpPr txBox="1"/>
          <p:nvPr/>
        </p:nvSpPr>
        <p:spPr>
          <a:xfrm>
            <a:off x="7674022" y="4148634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3233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6769FFC0-B7F7-EB3B-6C2F-246A5E83004C}"/>
              </a:ext>
            </a:extLst>
          </p:cNvPr>
          <p:cNvGrpSpPr/>
          <p:nvPr/>
        </p:nvGrpSpPr>
        <p:grpSpPr>
          <a:xfrm>
            <a:off x="957025" y="1574557"/>
            <a:ext cx="7229949" cy="1094944"/>
            <a:chOff x="4463814" y="1287058"/>
            <a:chExt cx="5705078" cy="8640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95A545FF-C685-3D41-9B2A-DE5671DA7F02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5BDC66E5-C6E7-0FAA-0736-FC75C96A06D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FA3F5A53-4C1D-0270-12DE-BD8712E77D79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4275888-5CCD-247C-4838-AE32FCB4030C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D87AA5F3-85E9-72B0-808D-81B28CA94B4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1DBD212-9750-15F0-7A76-6514D3480A4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D5DF0C51-4E25-24E1-5775-1DF8EAEDDEFC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4CF64C01-10EA-F47C-08B9-C550599D3D2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CBBEA1AF-C78E-7BC1-E8FA-A88F1C28D957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40C0DEE-EF8C-7CBD-DC5D-C176C45EDBB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3177802C-20D5-E342-64FC-6307CAA9FE40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ADC1C3D1-3B59-DF52-C05C-DA6165949D7F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BF1F35C-FB66-96A5-C58A-56B85AC722D3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03755D8A-0FE5-EC81-CF99-490425B3E587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CC8CE02-0E18-8AE5-5FA1-410C9CDD3145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75AA9F2-3892-F320-CC22-5FD2EB82CDF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77A484F4-018B-88B0-5C80-117B37AB53B1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90293E4A-7E9A-316E-1DD3-1A0866DD4294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1C12CD04-59DE-F6F0-CE47-AC1AC00E6935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C482982B-D41E-CEAE-AB59-DB89B868100D}"/>
                </a:ext>
              </a:extLst>
            </p:cNvPr>
            <p:cNvSpPr txBox="1"/>
            <p:nvPr/>
          </p:nvSpPr>
          <p:spPr>
            <a:xfrm>
              <a:off x="5521935" y="1287058"/>
              <a:ext cx="953137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6 500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BC1C0DAA-70BB-CEC3-5D28-9E189C507AD7}"/>
                </a:ext>
              </a:extLst>
            </p:cNvPr>
            <p:cNvSpPr txBox="1"/>
            <p:nvPr/>
          </p:nvSpPr>
          <p:spPr>
            <a:xfrm>
              <a:off x="8699059" y="1287058"/>
              <a:ext cx="939102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6 600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3F0DC59C-6436-A484-8C33-8E074061E8A4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A44C6176-4935-4FF9-7423-D67203767F69}"/>
              </a:ext>
            </a:extLst>
          </p:cNvPr>
          <p:cNvSpPr txBox="1"/>
          <p:nvPr/>
        </p:nvSpPr>
        <p:spPr>
          <a:xfrm>
            <a:off x="5056623" y="1621918"/>
            <a:ext cx="1119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6 570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579ADAE-43C6-7716-779A-ECDCDB010239}"/>
              </a:ext>
            </a:extLst>
          </p:cNvPr>
          <p:cNvSpPr txBox="1"/>
          <p:nvPr/>
        </p:nvSpPr>
        <p:spPr>
          <a:xfrm>
            <a:off x="7514387" y="1581143"/>
            <a:ext cx="1296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6 630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24FD1328-A0F8-BC6A-41EB-DEF64912A899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0F09880D-662E-749A-57E0-D5BE1001CE23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7B6DC18-3631-83F1-C147-47629E3C945C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F4D7AD98-283C-A720-FAB5-4B63A413BE60}"/>
              </a:ext>
            </a:extLst>
          </p:cNvPr>
          <p:cNvGrpSpPr/>
          <p:nvPr/>
        </p:nvGrpSpPr>
        <p:grpSpPr>
          <a:xfrm>
            <a:off x="713354" y="4288194"/>
            <a:ext cx="7229949" cy="1094944"/>
            <a:chOff x="4463814" y="1287058"/>
            <a:chExt cx="5705078" cy="864009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E95B52B9-1E70-5701-8004-C5389509E962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CC95B182-C6EE-17AC-90AB-F4CD9756C31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D70E3093-FBAC-3871-61C9-981FABAFEEED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E73792C2-3F0C-856A-48AC-2415D2354F0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D0253231-411A-5DF4-4445-E6C70D504CA1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2742C399-B712-2EB3-9FA1-40A757E95B8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99966F00-BC00-563C-4505-55934D721596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0C92F2BF-B36D-4AAF-976C-DD467BD51C61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A1D66F05-235D-C52D-52AE-6028E32C504E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C5C24739-D1FD-08F0-76E1-2216F3ECD759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8E81B02D-4410-9E3E-B3A0-71C8D7C67DE6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93569E6C-A439-99A3-198A-CFD670795050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566A306F-94C1-6EFA-C487-DB86C1A3C8D2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7DE64D0E-FA80-F299-86DD-015DAC539EBB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18546DCB-1623-C3B4-BBC8-481D034BCD61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72A6B74F-708D-63E1-2F6C-28D824822D45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70AEFA70-538E-032A-AAF6-4E0B2D7F8043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C50DE9AE-2944-37D3-DA9C-4BDA7593FCB6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467464F8-7D04-0E5F-4680-658E8DA2CB88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28BB21EA-7F9E-A5EB-13B5-5A1525AEF333}"/>
                </a:ext>
              </a:extLst>
            </p:cNvPr>
            <p:cNvSpPr txBox="1"/>
            <p:nvPr/>
          </p:nvSpPr>
          <p:spPr>
            <a:xfrm>
              <a:off x="5491339" y="1287058"/>
              <a:ext cx="82185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65 700</a:t>
              </a:r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5745CF-78E5-D878-60F3-83ECFE47E9BD}"/>
                </a:ext>
              </a:extLst>
            </p:cNvPr>
            <p:cNvSpPr txBox="1"/>
            <p:nvPr/>
          </p:nvSpPr>
          <p:spPr>
            <a:xfrm>
              <a:off x="8668462" y="1287058"/>
              <a:ext cx="821859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65 800</a:t>
              </a:r>
              <a:endParaRPr lang="fr-FR" dirty="0"/>
            </a:p>
          </p:txBody>
        </p: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06FF52F9-8F06-7346-AE27-DD1B3072ED2D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ZoneTexte 54">
            <a:extLst>
              <a:ext uri="{FF2B5EF4-FFF2-40B4-BE49-F238E27FC236}">
                <a16:creationId xmlns:a16="http://schemas.microsoft.com/office/drawing/2014/main" id="{B1712134-42ED-63CA-4312-D82F5A122A36}"/>
              </a:ext>
            </a:extLst>
          </p:cNvPr>
          <p:cNvSpPr txBox="1"/>
          <p:nvPr/>
        </p:nvSpPr>
        <p:spPr>
          <a:xfrm>
            <a:off x="4742408" y="4399304"/>
            <a:ext cx="120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65 770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3400754B-9DD3-5A1D-1126-3B526458BD9A}"/>
              </a:ext>
            </a:extLst>
          </p:cNvPr>
          <p:cNvSpPr txBox="1"/>
          <p:nvPr/>
        </p:nvSpPr>
        <p:spPr>
          <a:xfrm>
            <a:off x="7148217" y="4399304"/>
            <a:ext cx="1327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65 830</a:t>
            </a:r>
          </a:p>
        </p:txBody>
      </p:sp>
    </p:spTree>
    <p:extLst>
      <p:ext uri="{BB962C8B-B14F-4D97-AF65-F5344CB8AC3E}">
        <p14:creationId xmlns:p14="http://schemas.microsoft.com/office/powerpoint/2010/main" val="33928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5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28</TotalTime>
  <Words>290</Words>
  <Application>Microsoft Office PowerPoint</Application>
  <PresentationFormat>Affichage à l'écran (4:3)</PresentationFormat>
  <Paragraphs>158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Webdings</vt:lpstr>
      <vt:lpstr>Thème Office</vt:lpstr>
      <vt:lpstr>Présentation PowerPoint</vt:lpstr>
      <vt:lpstr>Ecris les deux nombres manquants</vt:lpstr>
      <vt:lpstr>Correction</vt:lpstr>
      <vt:lpstr>Ecris les deux nombres manquants</vt:lpstr>
      <vt:lpstr>Correction</vt:lpstr>
      <vt:lpstr>Ecris les deux nombres manquants</vt:lpstr>
      <vt:lpstr>Correction</vt:lpstr>
      <vt:lpstr>Ecris les deux nombres manquants</vt:lpstr>
      <vt:lpstr>Correction</vt:lpstr>
      <vt:lpstr>Ecris les deux nombres manquants</vt:lpstr>
      <vt:lpstr>Correction</vt:lpstr>
      <vt:lpstr>Ecris les deux nombres manquants</vt:lpstr>
      <vt:lpstr>Correction</vt:lpstr>
      <vt:lpstr>Écris les nombres manquants.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41</cp:revision>
  <dcterms:created xsi:type="dcterms:W3CDTF">2023-02-07T14:55:57Z</dcterms:created>
  <dcterms:modified xsi:type="dcterms:W3CDTF">2026-07-31T16:22:08Z</dcterms:modified>
</cp:coreProperties>
</file>