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73" r:id="rId3"/>
    <p:sldId id="274" r:id="rId4"/>
    <p:sldId id="277" r:id="rId5"/>
    <p:sldId id="278" r:id="rId6"/>
    <p:sldId id="275" r:id="rId7"/>
    <p:sldId id="276" r:id="rId8"/>
    <p:sldId id="279" r:id="rId9"/>
    <p:sldId id="280" r:id="rId10"/>
    <p:sldId id="306" r:id="rId11"/>
    <p:sldId id="287" r:id="rId12"/>
    <p:sldId id="288" r:id="rId13"/>
    <p:sldId id="286" r:id="rId14"/>
    <p:sldId id="281" r:id="rId15"/>
    <p:sldId id="282" r:id="rId16"/>
    <p:sldId id="283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7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555476" y="2172412"/>
            <a:ext cx="81868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connais les moitiés et je sais calculer la moitié d’un nombre.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734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ED1DE-8501-EA90-087A-3EDF7B2F9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A13B539-6EFE-98A8-C5B0-E28EDEE78B6D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AD28910-70EB-9EB1-768C-A57AB814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472BB3-61AC-FACD-322D-8585E2225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62F5A-36B8-34D9-E4C0-42089F5379AB}"/>
              </a:ext>
            </a:extLst>
          </p:cNvPr>
          <p:cNvSpPr txBox="1"/>
          <p:nvPr/>
        </p:nvSpPr>
        <p:spPr>
          <a:xfrm>
            <a:off x="4653861" y="191847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9D95C5B-D97F-A5C1-1048-EC44DCBA8E4A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CD5CFAA-B895-9A4F-02B4-0536974F2CCE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62DC94A-B613-8D77-E70D-DEF4A401880E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87BFFEC-8CA1-D80C-8D36-21669C187A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484E45C8-028A-D856-8506-A6274ACB6E6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422829B-3299-DB90-EA57-6F581CCDE77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5CEE14-587E-DD27-A80B-3DB857ADB87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65DA7F9-8236-4080-216F-370B8009559A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0F620CD4-45FC-2ACF-2545-9DE522C1CB1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5CAC353-8F6E-B022-D3D9-52A523E21F49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40 + 5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E066BF3-D59C-4D3D-63CE-12FD4570D6F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974539-8300-E71E-E28B-5E8E7A463B0C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80 + 10</a:t>
            </a:r>
          </a:p>
        </p:txBody>
      </p:sp>
    </p:spTree>
    <p:extLst>
      <p:ext uri="{BB962C8B-B14F-4D97-AF65-F5344CB8AC3E}">
        <p14:creationId xmlns:p14="http://schemas.microsoft.com/office/powerpoint/2010/main" val="22811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4E33A-C285-B87D-A7A4-94154C621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7A581-8529-008F-0777-1D4DD9DCB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187CD8-0DC8-A353-CD0A-8DA0218E3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B0350F3-5B10-351D-1962-0AACFBFA4825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7441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DB3BA-C612-5529-50A6-88871A4E8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C3276E9-693E-4336-51A6-6B137F0D1AE1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0D1E64-6C72-2193-A992-3E7C272F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77B1B7-A4AA-EA90-31A3-C139E552EB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B75593A-B4DF-1CDA-86D4-5A57C9FD2125}"/>
              </a:ext>
            </a:extLst>
          </p:cNvPr>
          <p:cNvSpPr txBox="1"/>
          <p:nvPr/>
        </p:nvSpPr>
        <p:spPr>
          <a:xfrm>
            <a:off x="4874324" y="191847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4FF099-09EB-9ADA-32C8-27C6037F2D33}"/>
              </a:ext>
            </a:extLst>
          </p:cNvPr>
          <p:cNvSpPr txBox="1"/>
          <p:nvPr/>
        </p:nvSpPr>
        <p:spPr>
          <a:xfrm>
            <a:off x="3726817" y="2625016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59393-5690-680F-22A6-9F01E6EF4829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865A312-C6F8-E99B-BF10-4F955D959683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A32D2D96-053A-B672-89F1-3B7B11F1E0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AEB998-A30D-BB0C-044C-E34DB957060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1296FEC-4927-8285-107D-33B32FDF394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ADA356B-E56F-CBBC-07A4-086D41A6D6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1BF714E-1E59-A623-AF77-3053A3AEBD3E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09FAD69-BA82-34FE-619B-093F9DEFC0D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C7F66E-EE47-58D6-7D9C-2E9A515384E4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2478AE-50EF-E533-C3F5-3F9D535B8018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A7F354-510A-5132-3DE2-9B068319D89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+ 20</a:t>
            </a:r>
          </a:p>
        </p:txBody>
      </p:sp>
    </p:spTree>
    <p:extLst>
      <p:ext uri="{BB962C8B-B14F-4D97-AF65-F5344CB8AC3E}">
        <p14:creationId xmlns:p14="http://schemas.microsoft.com/office/powerpoint/2010/main" val="7048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259A-D6BF-F3CE-9FF0-A2DDDD95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AE2FB-0087-5D70-6016-B6131944F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ECD01C-30BE-9C32-BBC8-8233DDC31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1F058D-B99D-1D54-104D-54631F1D9072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3618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A89CB-C660-A791-FDBF-E7D50B34D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42D961C-38E8-1EB5-55B6-9A17D935FC3A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F83ED03-6F2C-F096-C321-FA06AF41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EC529-F32E-AA2C-631D-CAA8B33C29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F30576F-E68D-8C89-3C9C-760FD7E74B3B}"/>
              </a:ext>
            </a:extLst>
          </p:cNvPr>
          <p:cNvSpPr txBox="1"/>
          <p:nvPr/>
        </p:nvSpPr>
        <p:spPr>
          <a:xfrm>
            <a:off x="4874324" y="194211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827F7D-1FE8-E964-9798-78B82C833FCA}"/>
              </a:ext>
            </a:extLst>
          </p:cNvPr>
          <p:cNvSpPr txBox="1"/>
          <p:nvPr/>
        </p:nvSpPr>
        <p:spPr>
          <a:xfrm>
            <a:off x="3760065" y="2621043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907A68-FDF3-3DF7-18CA-19BF631AE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F79172-D927-E0B3-D0F1-C0297EF0905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A7B3431-83D0-EE1D-DEE2-D53CADC8539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3C3415AF-BC43-B618-9C2D-E07F2005E2B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200601A-977C-E5E4-FA8E-E8B4A27E92DE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B1508DE-961E-D083-B17B-0DEF5DBDEE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7D5E56A-2C94-AB0C-8005-48522F02D57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2294C2E-A6C8-95D7-8CDC-AA27DBBFC770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BCD54B-9B00-ABA3-A6D5-04BC0243D556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B7BED4-60C2-E0A0-1DD0-DD07D756B09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044A742-879E-D4BE-68C1-D34ED98F4945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</p:spTree>
    <p:extLst>
      <p:ext uri="{BB962C8B-B14F-4D97-AF65-F5344CB8AC3E}">
        <p14:creationId xmlns:p14="http://schemas.microsoft.com/office/powerpoint/2010/main" val="30996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84241-8532-6EDB-2CA8-FA574514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C8943-98AE-0F20-CC14-AF77860E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3831CE-BB83-AC7E-EDFF-A19DB7575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C24256B-05A4-606F-30E1-E063E9A56EED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153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0AD45-304A-84DD-086D-42D7F050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ADEBBA84-4997-1C56-150A-D207F730FF2F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7BBB4-691B-94A3-82B0-8E087D4B2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D110A-9F3D-F034-3005-038E61A989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71C5A-F955-6D2A-AF22-7A7DE277B135}"/>
              </a:ext>
            </a:extLst>
          </p:cNvPr>
          <p:cNvSpPr txBox="1"/>
          <p:nvPr/>
        </p:nvSpPr>
        <p:spPr>
          <a:xfrm>
            <a:off x="4840380" y="1918476"/>
            <a:ext cx="1277115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4EECEE5-F4E2-93C8-6278-4C5C11825214}"/>
              </a:ext>
            </a:extLst>
          </p:cNvPr>
          <p:cNvSpPr txBox="1"/>
          <p:nvPr/>
        </p:nvSpPr>
        <p:spPr>
          <a:xfrm>
            <a:off x="3859554" y="2625046"/>
            <a:ext cx="98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7E0AF8-7F31-59E3-C997-33CA7D2BA27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150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FDCAD85-7FDF-EA62-2CD5-1AC17DB76F37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B555FC4-4C7A-1358-8533-DE0A8258A95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6AA7501-6B52-06B0-14CD-ED216D80B6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D4F2F73-6A5F-0704-37E0-CD84D12976F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83AA58E-A7A5-21A4-54D7-EF9D2A9B4F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F0609BA-C4A0-786E-5BF6-92F0C310695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626AC581-5FF9-CAE8-F5AE-232EA4864B9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FC5FF84-6C38-5330-FE63-29B2BEA480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19FB57C-C1A1-FBAC-DBFD-7CEE178DAF86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A21017-C10B-0F28-68E3-8CAAECB2907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+100</a:t>
            </a:r>
          </a:p>
        </p:txBody>
      </p:sp>
    </p:spTree>
    <p:extLst>
      <p:ext uri="{BB962C8B-B14F-4D97-AF65-F5344CB8AC3E}">
        <p14:creationId xmlns:p14="http://schemas.microsoft.com/office/powerpoint/2010/main" val="134307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64CBA56-3BB6-6FD9-DE1F-554FA4051211}"/>
              </a:ext>
            </a:extLst>
          </p:cNvPr>
          <p:cNvGrpSpPr/>
          <p:nvPr/>
        </p:nvGrpSpPr>
        <p:grpSpPr>
          <a:xfrm>
            <a:off x="6747324" y="1785334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3EFB55B6-27FB-F76E-6E96-27BD365CC7DA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6B772D31-270A-42B9-772F-3385968E940C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89EF878-90FD-2C0B-5BB6-4494B77FEAED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E3158F70-76A5-5B3D-77BB-567A756D79EF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8306276-4675-E6E1-6648-BC2D423A4DB0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55DB7118-D6F6-7E95-F0EA-B1DFC7C612EA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" name="Groupe 26">
                <a:extLst>
                  <a:ext uri="{FF2B5EF4-FFF2-40B4-BE49-F238E27FC236}">
                    <a16:creationId xmlns:a16="http://schemas.microsoft.com/office/drawing/2014/main" id="{0C0EAA72-231C-DE16-0B5B-41D3F6553B6E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FE22CAA8-363B-AEC3-C4B8-177B9781860B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3C7C3118-A0A6-119E-119C-7951DAF24011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6B6B624-00D9-5CCE-CC31-191F899F4688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CC193A1-A97E-1ED3-EA04-CA12C6450661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D2CB47DB-5726-2EC2-9CC7-EC035906E8E5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668052" y="285750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668052" y="200960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27A362-05F7-6DF3-E5C9-8D9F51418E3A}"/>
              </a:ext>
            </a:extLst>
          </p:cNvPr>
          <p:cNvSpPr/>
          <p:nvPr/>
        </p:nvSpPr>
        <p:spPr>
          <a:xfrm>
            <a:off x="6747324" y="1531620"/>
            <a:ext cx="12460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30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695613" y="277068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695613" y="1939692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44754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50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610655" y="279025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610655" y="1942363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70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70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579123" y="191841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+ 20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305</Words>
  <Application>Microsoft Office PowerPoint</Application>
  <PresentationFormat>Affichage à l'écran 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34</cp:revision>
  <dcterms:created xsi:type="dcterms:W3CDTF">2023-02-07T14:55:57Z</dcterms:created>
  <dcterms:modified xsi:type="dcterms:W3CDTF">2026-07-31T16:30:06Z</dcterms:modified>
</cp:coreProperties>
</file>