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13" r:id="rId5"/>
    <p:sldId id="314" r:id="rId6"/>
    <p:sldId id="315" r:id="rId7"/>
    <p:sldId id="316" r:id="rId8"/>
    <p:sldId id="319" r:id="rId9"/>
    <p:sldId id="320" r:id="rId10"/>
    <p:sldId id="321" r:id="rId11"/>
    <p:sldId id="322" r:id="rId12"/>
    <p:sldId id="317" r:id="rId13"/>
    <p:sldId id="31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-63" y="8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426720" y="2070606"/>
              <a:ext cx="829056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CM1 CM2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  <a:sym typeface="Wingdings" panose="05000000000000000000" pitchFamily="2" charset="2"/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 CM1 : </a:t>
              </a:r>
              <a:r>
                <a:rPr lang="fr-FR" sz="3200" b="1" dirty="0">
                  <a:solidFill>
                    <a:schemeClr val="bg1"/>
                  </a:solidFill>
                </a:rPr>
                <a:t>Je sais encadrer un nombre à la centaine. 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CM2 : Je sais encadrer une fraction entre deux nombres entiers consécutifs.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C0087-4BBF-9672-4857-A7FA9A7CE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DE43A3-1F2A-E1ED-1338-CBD5B26D2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539414-15BD-9C0D-CA4C-76BA48D3DFF8}"/>
              </a:ext>
            </a:extLst>
          </p:cNvPr>
          <p:cNvSpPr txBox="1"/>
          <p:nvPr/>
        </p:nvSpPr>
        <p:spPr>
          <a:xfrm>
            <a:off x="2679156" y="1835580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F115B32C-4FC9-7C02-8146-4A40D6463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centaine.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74D03A1-3E8D-A266-9DE3-C111AB00C3E1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98BDE0CB-60E1-8308-F57B-D0C18BB2E1BF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F57045-360C-550B-DF30-0577098A77A6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29CBF9F5-06F2-AC0C-EC8E-F9A48196D6E3}"/>
                  </a:ext>
                </a:extLst>
              </p:cNvPr>
              <p:cNvSpPr txBox="1"/>
              <p:nvPr/>
            </p:nvSpPr>
            <p:spPr>
              <a:xfrm>
                <a:off x="2679156" y="4258092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29CBF9F5-06F2-AC0C-EC8E-F9A48196D6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9156" y="4258092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3390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3FFE3-F628-3450-7E37-1B3FDDF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79547-32E9-6E1B-38DA-9BF86F718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12DC43-A7E0-9C0C-B484-C4032C379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C0054-6935-25E7-78CB-E36A333BDE9D}"/>
              </a:ext>
            </a:extLst>
          </p:cNvPr>
          <p:cNvSpPr txBox="1"/>
          <p:nvPr/>
        </p:nvSpPr>
        <p:spPr>
          <a:xfrm>
            <a:off x="2809785" y="998747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3A918C-429C-BC07-6C80-E6E26ABE779F}"/>
              </a:ext>
            </a:extLst>
          </p:cNvPr>
          <p:cNvSpPr txBox="1"/>
          <p:nvPr/>
        </p:nvSpPr>
        <p:spPr>
          <a:xfrm>
            <a:off x="1815556" y="998745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4 600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22B1916-2E10-2776-AD3F-6B091313F6B7}"/>
              </a:ext>
            </a:extLst>
          </p:cNvPr>
          <p:cNvSpPr txBox="1"/>
          <p:nvPr/>
        </p:nvSpPr>
        <p:spPr>
          <a:xfrm>
            <a:off x="5571855" y="998745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4 700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3FEC7ADF-FAF3-B3E1-0480-E864FC978534}"/>
              </a:ext>
            </a:extLst>
          </p:cNvPr>
          <p:cNvGrpSpPr/>
          <p:nvPr/>
        </p:nvGrpSpPr>
        <p:grpSpPr>
          <a:xfrm>
            <a:off x="-69668" y="2647814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313DA167-6DC9-1E5D-C30D-8B3E601459B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A27F8E2C-9BEC-ED31-7DC4-45256B90C3B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7A8A36A0-C354-842C-F912-481E3A373A1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20725DC3-099A-11A4-9EDD-8A2A6D7AA13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5A57127-052A-98BD-BA6C-13555189F0F4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B191830F-421B-21AF-64F8-B86716D0E31B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17D8E150-BA4C-67F0-A013-2B2E58A99644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E434D906-F452-6A03-FF35-6E1B1F4C4E8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8A19AC5-A666-08B9-74FC-5EA597D7BA6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7CFA941-0EA8-B2FE-2520-D0DA6BB2C6E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A91F8A5-8DE5-5FC3-F7C4-028362D0B411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57E9105D-0DAA-C55A-3086-BCA06908E8E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17318BF0-61C7-7063-0841-EFFDBC5084ED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9F27CBB-42A5-46C1-6CBA-33591B11E20E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8E61892-A055-53E5-25AF-2F40C99B95D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8E318BCD-A517-69CB-A39C-4A615FF48758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0ED6CC94-BFF9-28D5-9E09-20E485ACD35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68C3BAA1-CEBF-9931-AB68-57220AC3E1D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9D67EDD-DBD3-1C4F-2942-49424E1A9056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410F01EA-5370-B2BE-8EEC-77D4C2B44F0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D4DAEEF-8262-785D-0EA2-E29D4539A3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38CD5C41-11F2-311B-A649-8AE45C99E6E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A8FC300E-4D61-53DC-1A2F-C303834E61F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053B6547-BB32-292C-6E8E-8722EB07743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F2BB956-B3A0-E8D7-682B-A1FA61BB638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7B86754-7A5F-A0C5-39C4-813537F1237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B8BD0089-7920-715F-B033-161238047EF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A978D09D-A0E8-D0F0-0070-80487336AEEF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A878C43-4042-A32E-6D03-7714DD1F4B1E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B7FC072-0BC2-11B8-A6BD-DB46081C97FD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4731357A-6921-2C30-0B2F-F558D2EFFCB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CE1F731C-FD7E-2B3D-F5BE-9A16F5510BF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71FB59C1-5F94-B23C-07A9-38AA91E79A5A}"/>
              </a:ext>
            </a:extLst>
          </p:cNvPr>
          <p:cNvSpPr txBox="1"/>
          <p:nvPr/>
        </p:nvSpPr>
        <p:spPr>
          <a:xfrm>
            <a:off x="2676458" y="2225349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4 600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90ABB64-29D4-949A-9EBF-1A203B18D668}"/>
              </a:ext>
            </a:extLst>
          </p:cNvPr>
          <p:cNvSpPr txBox="1"/>
          <p:nvPr/>
        </p:nvSpPr>
        <p:spPr>
          <a:xfrm>
            <a:off x="5842048" y="2225349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4 700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36CAD857-E954-791E-2A64-DA748D5870F9}"/>
              </a:ext>
            </a:extLst>
          </p:cNvPr>
          <p:cNvSpPr/>
          <p:nvPr/>
        </p:nvSpPr>
        <p:spPr>
          <a:xfrm>
            <a:off x="6194883" y="1648656"/>
            <a:ext cx="72511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07238"/>
              <a:gd name="adj6" fmla="val -5076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4 689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1533F8A-17FC-2C02-D64C-70997587723E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80C4791E-7088-64DC-400B-4BAF2F314B56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B75804E-42EF-2A1A-8B3F-5B300531FE9F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54F82736-1732-6AC9-4D4D-8047B34FE798}"/>
                  </a:ext>
                </a:extLst>
              </p:cNvPr>
              <p:cNvSpPr txBox="1"/>
              <p:nvPr/>
            </p:nvSpPr>
            <p:spPr>
              <a:xfrm>
                <a:off x="2877446" y="3842208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54F82736-1732-6AC9-4D4D-8047B34FE7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446" y="3842208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oneTexte 10">
            <a:extLst>
              <a:ext uri="{FF2B5EF4-FFF2-40B4-BE49-F238E27FC236}">
                <a16:creationId xmlns:a16="http://schemas.microsoft.com/office/drawing/2014/main" id="{E4AE28B1-A055-17E0-D8E6-E9228D8B8080}"/>
              </a:ext>
            </a:extLst>
          </p:cNvPr>
          <p:cNvSpPr txBox="1"/>
          <p:nvPr/>
        </p:nvSpPr>
        <p:spPr>
          <a:xfrm>
            <a:off x="3232583" y="3940665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EE0511C-C42C-6620-57F5-3828D67CA983}"/>
              </a:ext>
            </a:extLst>
          </p:cNvPr>
          <p:cNvSpPr txBox="1"/>
          <p:nvPr/>
        </p:nvSpPr>
        <p:spPr>
          <a:xfrm>
            <a:off x="5185412" y="3940666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Légende : flèche courbée sans bordure 12">
                <a:extLst>
                  <a:ext uri="{FF2B5EF4-FFF2-40B4-BE49-F238E27FC236}">
                    <a16:creationId xmlns:a16="http://schemas.microsoft.com/office/drawing/2014/main" id="{AAA50E49-1B88-9967-04F6-E7E676BCB7C5}"/>
                  </a:ext>
                </a:extLst>
              </p:cNvPr>
              <p:cNvSpPr/>
              <p:nvPr/>
            </p:nvSpPr>
            <p:spPr>
              <a:xfrm>
                <a:off x="5331441" y="4793231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3" name="Légende : flèche courbée sans bordure 12">
                <a:extLst>
                  <a:ext uri="{FF2B5EF4-FFF2-40B4-BE49-F238E27FC236}">
                    <a16:creationId xmlns:a16="http://schemas.microsoft.com/office/drawing/2014/main" id="{AAA50E49-1B88-9967-04F6-E7E676BCB7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441" y="4793231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e 13">
            <a:extLst>
              <a:ext uri="{FF2B5EF4-FFF2-40B4-BE49-F238E27FC236}">
                <a16:creationId xmlns:a16="http://schemas.microsoft.com/office/drawing/2014/main" id="{DAD4965D-7D37-C63C-29B0-8CFBB71B0289}"/>
              </a:ext>
            </a:extLst>
          </p:cNvPr>
          <p:cNvGrpSpPr/>
          <p:nvPr/>
        </p:nvGrpSpPr>
        <p:grpSpPr>
          <a:xfrm>
            <a:off x="86543" y="5440850"/>
            <a:ext cx="10234478" cy="1008896"/>
            <a:chOff x="2769433" y="4019027"/>
            <a:chExt cx="10234478" cy="1008896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D5610C6F-20F3-C734-3A38-DCC47FCAE553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E8452282-A4D6-2680-5E67-0518B262A100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99B45D34-D0E2-0672-F5B5-FFDAEB4DAFA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CC968CA3-CF61-3C2B-484A-5C447B26B226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3C0A6052-3616-9770-02C4-FB25A1FA080F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C813ECEE-F280-42DC-0A34-3C995C4F7A6B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C141DB8-A321-2A0A-8EE5-13909009E237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A7E6A568-6341-9104-156A-9705793B848D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D9202F81-411A-DFF2-60D4-DEC8F6110AB4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AB79B1DE-1777-A600-8650-78854F1931A7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95420D7C-9299-5F61-D4EC-CE75CC903CFB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7F74EC33-8287-96F5-AE7E-B66949DE05C1}"/>
              </a:ext>
            </a:extLst>
          </p:cNvPr>
          <p:cNvCxnSpPr/>
          <p:nvPr/>
        </p:nvCxnSpPr>
        <p:spPr>
          <a:xfrm>
            <a:off x="5062248" y="60897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798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7B70E-16B5-DAB3-EF70-76CEA373A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E584BB-585A-599C-0143-BA22B5ED6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ABCFA7-EF67-B63F-C946-2CCC4B67EC14}"/>
              </a:ext>
            </a:extLst>
          </p:cNvPr>
          <p:cNvSpPr txBox="1"/>
          <p:nvPr/>
        </p:nvSpPr>
        <p:spPr>
          <a:xfrm>
            <a:off x="2839539" y="1737826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3A09DC0-9B50-976B-FBA5-B6649BC9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centaine.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DBA5763B-4C55-D2C5-8E91-FD0A2154E59E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7A6116CB-170E-7ED5-6351-77820930D3DF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6820CD-D496-52F4-B778-83D899BB01D4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AB6C9BA-2552-6634-DCC6-B5EE8949F321}"/>
                  </a:ext>
                </a:extLst>
              </p:cNvPr>
              <p:cNvSpPr txBox="1"/>
              <p:nvPr/>
            </p:nvSpPr>
            <p:spPr>
              <a:xfrm>
                <a:off x="3022419" y="4311646"/>
                <a:ext cx="3385094" cy="1080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𝟓𝟒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AB6C9BA-2552-6634-DCC6-B5EE8949F3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2419" y="4311646"/>
                <a:ext cx="3385094" cy="1080424"/>
              </a:xfrm>
              <a:prstGeom prst="rect">
                <a:avLst/>
              </a:prstGeom>
              <a:blipFill>
                <a:blip r:embed="rId2"/>
                <a:stretch>
                  <a:fillRect b="-129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9048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E8055-1F2A-841D-8AF6-FE361F1EC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BE3B3-D2DD-6C4D-2DDD-F66829DE0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47326D-8344-AC9C-EE17-7149EA6639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209E033-9750-8D9D-7814-428FCF413E55}"/>
              </a:ext>
            </a:extLst>
          </p:cNvPr>
          <p:cNvSpPr txBox="1"/>
          <p:nvPr/>
        </p:nvSpPr>
        <p:spPr>
          <a:xfrm>
            <a:off x="2879453" y="106089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6801A53-5E15-6D90-D900-D450606BEEEF}"/>
              </a:ext>
            </a:extLst>
          </p:cNvPr>
          <p:cNvSpPr txBox="1"/>
          <p:nvPr/>
        </p:nvSpPr>
        <p:spPr>
          <a:xfrm>
            <a:off x="1906274" y="1060896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5 000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CBD6FE1-2CAF-3FEA-1785-66867AB735D6}"/>
              </a:ext>
            </a:extLst>
          </p:cNvPr>
          <p:cNvSpPr txBox="1"/>
          <p:nvPr/>
        </p:nvSpPr>
        <p:spPr>
          <a:xfrm>
            <a:off x="5641523" y="1060896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BFBB578E-C3E6-CA59-DDB2-B711D49A0198}"/>
              </a:ext>
            </a:extLst>
          </p:cNvPr>
          <p:cNvGrpSpPr/>
          <p:nvPr/>
        </p:nvGrpSpPr>
        <p:grpSpPr>
          <a:xfrm>
            <a:off x="0" y="2709965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DF204E8B-99CF-BAC3-A214-AF189CBE7D0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26907D62-0CD6-36C3-9FC2-4987E80BCB8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7A5E356-855E-85AB-1480-AEB3CB4CCA2C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469925D-B212-C463-760E-7280DCBBA1E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EBAA1B8-15AD-4164-B556-039FD128910E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925F83BB-F7B1-A184-2368-2106E061EDA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1826056-1E86-F03B-8B10-B39EF18309EC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69A10988-4343-716A-A72B-7BF6450F58BC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2BBBA16D-42EB-74FA-7EF4-3892AF7740FE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EADB41E6-9A0E-2E00-0F0F-60EDB133756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C535862C-9C91-EEB6-0008-67C122C2B99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0F23F01D-90A4-0477-2EA1-9971239D27A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A3F3F1D-30A0-5D4F-CCCC-FC1B3D5D4B37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D935A1B8-CBBA-F48E-AE81-22022AD5762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61CDD2AB-4A49-5886-EC43-82413FCA6E3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CEE0CBF-2B74-601A-3B79-5B12218BD6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E227F9E6-2AEE-DF44-657F-402B263078AF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1C421C55-D75B-146C-F1D0-8E5AA551DA5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5EFDC393-64A0-D4E7-CC58-B400596A187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B21D959F-FEE2-B247-9086-47EA8187897A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C3BCEEF-A88E-8A2A-4C6A-51324B7C643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28487B0-EB75-B0DF-3C4C-21A049B3C81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45EF775C-8C50-A128-BBDC-B1E62F36890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277FE5B-C669-5BCB-6B47-CDE0AF04860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B64B72FF-9FC2-279A-28EC-B9D38951035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59AC09D0-AE03-F2E5-5B72-08FD4A654BB9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A11BE1C2-7542-150E-226A-B2D619C4FFE9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11413140-9AC2-B0AD-C7FD-34EA70005620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55C155BE-6892-A7F7-6CF3-C019B30F1C00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514CB4EC-5EBA-F0B1-B0CB-C282CD8EBE0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972F9C4C-CE1A-A000-F7AF-35434CEBF6E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E5D05E8C-DB17-D8B6-143D-A0AC459197A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8F0AB281-1CB2-2477-3938-F7E56A74F0A4}"/>
              </a:ext>
            </a:extLst>
          </p:cNvPr>
          <p:cNvSpPr txBox="1"/>
          <p:nvPr/>
        </p:nvSpPr>
        <p:spPr>
          <a:xfrm>
            <a:off x="2746126" y="2287500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5 000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A3275B6-5396-73B0-B4CF-072E611345F9}"/>
              </a:ext>
            </a:extLst>
          </p:cNvPr>
          <p:cNvSpPr txBox="1"/>
          <p:nvPr/>
        </p:nvSpPr>
        <p:spPr>
          <a:xfrm>
            <a:off x="5911716" y="2287500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/>
              <a:t>5 100</a:t>
            </a:r>
            <a:endParaRPr lang="fr-FR" sz="2400" dirty="0"/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CADACAD5-E65B-C689-391D-A9C2BD2D1E9C}"/>
              </a:ext>
            </a:extLst>
          </p:cNvPr>
          <p:cNvSpPr/>
          <p:nvPr/>
        </p:nvSpPr>
        <p:spPr>
          <a:xfrm>
            <a:off x="3896665" y="2012468"/>
            <a:ext cx="72877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96641"/>
              <a:gd name="adj6" fmla="val -89812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5 001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6D1D7C4D-49B2-1F58-965A-175FEF47B6B9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79B61ABE-C9C5-8544-2B9C-3AF0F30C6B34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DFE1E9-2A13-92F2-E16E-4607131D34F5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859DEF4-2A18-1584-2A99-7B7111714B96}"/>
                  </a:ext>
                </a:extLst>
              </p:cNvPr>
              <p:cNvSpPr txBox="1"/>
              <p:nvPr/>
            </p:nvSpPr>
            <p:spPr>
              <a:xfrm>
                <a:off x="2962134" y="3736791"/>
                <a:ext cx="3385094" cy="1080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𝟓𝟒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859DEF4-2A18-1584-2A99-7B7111714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134" y="3736791"/>
                <a:ext cx="3385094" cy="1080424"/>
              </a:xfrm>
              <a:prstGeom prst="rect">
                <a:avLst/>
              </a:prstGeom>
              <a:blipFill>
                <a:blip r:embed="rId2"/>
                <a:stretch>
                  <a:fillRect b="-135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oneTexte 10">
            <a:extLst>
              <a:ext uri="{FF2B5EF4-FFF2-40B4-BE49-F238E27FC236}">
                <a16:creationId xmlns:a16="http://schemas.microsoft.com/office/drawing/2014/main" id="{32A2864F-624D-B6C8-DB84-FBC37B73530B}"/>
              </a:ext>
            </a:extLst>
          </p:cNvPr>
          <p:cNvSpPr txBox="1"/>
          <p:nvPr/>
        </p:nvSpPr>
        <p:spPr>
          <a:xfrm>
            <a:off x="3275464" y="3835248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D56BB74-410B-F6BF-A7D8-0D1FB8161712}"/>
              </a:ext>
            </a:extLst>
          </p:cNvPr>
          <p:cNvSpPr txBox="1"/>
          <p:nvPr/>
        </p:nvSpPr>
        <p:spPr>
          <a:xfrm>
            <a:off x="5310014" y="3835249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Légende : flèche courbée sans bordure 12">
                <a:extLst>
                  <a:ext uri="{FF2B5EF4-FFF2-40B4-BE49-F238E27FC236}">
                    <a16:creationId xmlns:a16="http://schemas.microsoft.com/office/drawing/2014/main" id="{48A4E600-382E-A7D2-204B-8EAC3EF47FC1}"/>
                  </a:ext>
                </a:extLst>
              </p:cNvPr>
              <p:cNvSpPr/>
              <p:nvPr/>
            </p:nvSpPr>
            <p:spPr>
              <a:xfrm>
                <a:off x="3578954" y="4750039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54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3" name="Légende : flèche courbée sans bordure 12">
                <a:extLst>
                  <a:ext uri="{FF2B5EF4-FFF2-40B4-BE49-F238E27FC236}">
                    <a16:creationId xmlns:a16="http://schemas.microsoft.com/office/drawing/2014/main" id="{48A4E600-382E-A7D2-204B-8EAC3EF47F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8954" y="4750039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e 13">
            <a:extLst>
              <a:ext uri="{FF2B5EF4-FFF2-40B4-BE49-F238E27FC236}">
                <a16:creationId xmlns:a16="http://schemas.microsoft.com/office/drawing/2014/main" id="{C913C79C-80A1-F592-C4A2-8FDB1A2FE525}"/>
              </a:ext>
            </a:extLst>
          </p:cNvPr>
          <p:cNvGrpSpPr/>
          <p:nvPr/>
        </p:nvGrpSpPr>
        <p:grpSpPr>
          <a:xfrm>
            <a:off x="-1665944" y="5397658"/>
            <a:ext cx="10234478" cy="1008896"/>
            <a:chOff x="2769433" y="4019027"/>
            <a:chExt cx="10234478" cy="1008896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2E20B370-F263-F687-B045-27C04D404EDF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F781D48-BCD3-0EE6-569D-0E979AF13758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45FBF09-1CDB-3EC1-9E0F-E8E006A80439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43643BFB-F3E9-AE38-FE5D-682A5AE68AC7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F7FF50C7-7F47-8F95-AEBC-46815D8FBA4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</a:p>
            </p:txBody>
          </p: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3C73AA4B-7A70-E42A-BA26-81EF9D10E4FD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E739D39B-870F-250B-BF11-85D5F55E7294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108D5DF8-D473-994A-9D2B-007C7FCD1D1F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B274F13A-7649-DABE-8993-6B7651FD52FC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8D17BE8B-B42C-A954-3EC2-42761D074AD2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99E9532-A0F9-B126-1E3A-4C11DEB57BD5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</a:t>
              </a:r>
            </a:p>
          </p:txBody>
        </p:sp>
      </p:grp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39A384A5-7B2F-58EE-A4BB-5B7D3D3EB349}"/>
              </a:ext>
            </a:extLst>
          </p:cNvPr>
          <p:cNvCxnSpPr/>
          <p:nvPr/>
        </p:nvCxnSpPr>
        <p:spPr>
          <a:xfrm>
            <a:off x="3309761" y="604655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45268F-F783-D5DA-372A-731FB9843794}"/>
              </a:ext>
            </a:extLst>
          </p:cNvPr>
          <p:cNvSpPr txBox="1"/>
          <p:nvPr/>
        </p:nvSpPr>
        <p:spPr>
          <a:xfrm>
            <a:off x="2740116" y="1737826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B49D720C-5200-9BE5-0E37-CC8B1B804174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47572ED-9BC0-B891-AE7C-3642760A146D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CC0B67-4E12-117D-7B8A-1E01838E2045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20A93CF2-B914-3D0B-D997-F1C019979C06}"/>
                  </a:ext>
                </a:extLst>
              </p:cNvPr>
              <p:cNvSpPr txBox="1"/>
              <p:nvPr/>
            </p:nvSpPr>
            <p:spPr>
              <a:xfrm>
                <a:off x="2586990" y="4224560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20A93CF2-B914-3D0B-D997-F1C019979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990" y="4224560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646C80-F83A-0366-3EC5-A07622CD2140}"/>
              </a:ext>
            </a:extLst>
          </p:cNvPr>
          <p:cNvSpPr txBox="1"/>
          <p:nvPr/>
        </p:nvSpPr>
        <p:spPr>
          <a:xfrm>
            <a:off x="2766242" y="956681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2017668" y="956678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700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406392" y="956677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D0DAE18-AED1-76D0-939D-C68DD8DC74B1}"/>
              </a:ext>
            </a:extLst>
          </p:cNvPr>
          <p:cNvGrpSpPr/>
          <p:nvPr/>
        </p:nvGrpSpPr>
        <p:grpSpPr>
          <a:xfrm>
            <a:off x="-113211" y="2605748"/>
            <a:ext cx="9531368" cy="473197"/>
            <a:chOff x="349857" y="2732400"/>
            <a:chExt cx="10800000" cy="473197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F44BB8A5-CACA-4193-8B77-D15B6D6AA9D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F9A648F9-52C7-0189-9135-3E6FEFA01B2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D73ED3F2-D759-D754-38DC-89D7F66E7C5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F565143-75A3-E5BA-88FD-B51C73FC353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468CEF5-03F3-1C95-B106-78BC3F74C14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A18693C1-8D5A-782A-885A-DFF4C5A01C7F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7ACC709-D98D-4E33-8067-8AC8279CC513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27D2D91-6DC0-07B1-6E5E-1B65C0176AD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C45FA1C-4CC2-04DD-D13F-9F5D05B4391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0374B9D-3939-A1DE-94F2-7F1DBF959429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387E25B3-FF1E-DFB4-E868-0FB43F93AC0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A20BFEC-A802-AE07-590D-F55149B7A0A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9B96CA0-217D-C721-51BC-E58BD187806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0A7E2C19-AD1C-233A-35CC-650749D35F4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938FB494-7402-9FF7-20A8-36FB7621C79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CABB23E-443E-8E39-89E1-791C8B6C82E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7E27601-6272-A145-8890-40502D0FEBB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315AD8D-E2B9-2310-7F92-CA432675B6A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BF61CCD-20F5-ED5C-14F2-A4B29B47458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9B90A51-382D-CEA3-6C0C-A6812FECD8A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863DC5DB-2E96-1D7A-7442-4E562ED5E148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C9DA7E6A-C4B4-0184-9240-8F6804ACADA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DAA4958-A3A7-45E5-28C4-5A7FB4D54CC0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91A6492-8EE1-9FEA-6FA8-7040A616F2A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CBD0E208-302F-0D18-A33A-8E668C70BBE9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A13E6482-C71A-EC88-3D05-BB9DC615964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0ACF04B-05D9-22B1-22AF-84E8657D896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0DB73321-E153-6879-FDE3-C5A478F9AD3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5EA9EFE8-59E2-A502-7A9E-9ECB6B905C2A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377276AF-54D4-7FFD-BD4F-402E84A4AB2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C00AC44-B369-932C-BFB2-311AB0E264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EBB84A14-02B4-3F54-58F0-ACD80805425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59D4303F-3318-D705-B482-C31311682DC8}"/>
              </a:ext>
            </a:extLst>
          </p:cNvPr>
          <p:cNvSpPr txBox="1"/>
          <p:nvPr/>
        </p:nvSpPr>
        <p:spPr>
          <a:xfrm>
            <a:off x="2749707" y="2183283"/>
            <a:ext cx="75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B80707AF-9C34-1B31-58C9-B6F0AEC43175}"/>
              </a:ext>
            </a:extLst>
          </p:cNvPr>
          <p:cNvSpPr txBox="1"/>
          <p:nvPr/>
        </p:nvSpPr>
        <p:spPr>
          <a:xfrm>
            <a:off x="5923320" y="2194118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800</a:t>
            </a:r>
          </a:p>
        </p:txBody>
      </p:sp>
      <p:sp>
        <p:nvSpPr>
          <p:cNvPr id="43" name="Légende : flèche courbée sans bordure 42">
            <a:extLst>
              <a:ext uri="{FF2B5EF4-FFF2-40B4-BE49-F238E27FC236}">
                <a16:creationId xmlns:a16="http://schemas.microsoft.com/office/drawing/2014/main" id="{BB4ACC8D-B2C3-F9D1-6D0B-43710F5AB57C}"/>
              </a:ext>
            </a:extLst>
          </p:cNvPr>
          <p:cNvSpPr/>
          <p:nvPr/>
        </p:nvSpPr>
        <p:spPr>
          <a:xfrm>
            <a:off x="4652473" y="1800373"/>
            <a:ext cx="635421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739</a:t>
            </a:r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7A569454-647E-8209-794A-B2DE3F02841E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9C367B5A-8DBF-E14B-B306-12455C39F6B4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6F3E56B-18A9-ABAF-9811-7389B7DFD42B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F3CDB55E-1550-D26F-764F-D25E4F0ACDFE}"/>
                  </a:ext>
                </a:extLst>
              </p:cNvPr>
              <p:cNvSpPr txBox="1"/>
              <p:nvPr/>
            </p:nvSpPr>
            <p:spPr>
              <a:xfrm>
                <a:off x="2894111" y="3588612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F3CDB55E-1550-D26F-764F-D25E4F0AC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111" y="3588612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ZoneTexte 46">
            <a:extLst>
              <a:ext uri="{FF2B5EF4-FFF2-40B4-BE49-F238E27FC236}">
                <a16:creationId xmlns:a16="http://schemas.microsoft.com/office/drawing/2014/main" id="{DD06AD51-A307-E5BA-C67F-29F3869BA022}"/>
              </a:ext>
            </a:extLst>
          </p:cNvPr>
          <p:cNvSpPr txBox="1"/>
          <p:nvPr/>
        </p:nvSpPr>
        <p:spPr>
          <a:xfrm>
            <a:off x="3437414" y="3687071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5B6015D-AE3C-02E7-DA4E-A837866D2636}"/>
              </a:ext>
            </a:extLst>
          </p:cNvPr>
          <p:cNvSpPr txBox="1"/>
          <p:nvPr/>
        </p:nvSpPr>
        <p:spPr>
          <a:xfrm>
            <a:off x="5241991" y="3687070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Légende : flèche courbée sans bordure 48">
                <a:extLst>
                  <a:ext uri="{FF2B5EF4-FFF2-40B4-BE49-F238E27FC236}">
                    <a16:creationId xmlns:a16="http://schemas.microsoft.com/office/drawing/2014/main" id="{7390F771-FE0F-0470-48EF-7A90F58BB2E2}"/>
                  </a:ext>
                </a:extLst>
              </p:cNvPr>
              <p:cNvSpPr/>
              <p:nvPr/>
            </p:nvSpPr>
            <p:spPr>
              <a:xfrm>
                <a:off x="3538946" y="4831914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9" name="Légende : flèche courbée sans bordure 48">
                <a:extLst>
                  <a:ext uri="{FF2B5EF4-FFF2-40B4-BE49-F238E27FC236}">
                    <a16:creationId xmlns:a16="http://schemas.microsoft.com/office/drawing/2014/main" id="{7390F771-FE0F-0470-48EF-7A90F58BB2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8946" y="4831914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Groupe 49">
            <a:extLst>
              <a:ext uri="{FF2B5EF4-FFF2-40B4-BE49-F238E27FC236}">
                <a16:creationId xmlns:a16="http://schemas.microsoft.com/office/drawing/2014/main" id="{5549DD14-0240-9DD1-E427-5E1A1DEEFA7E}"/>
              </a:ext>
            </a:extLst>
          </p:cNvPr>
          <p:cNvGrpSpPr/>
          <p:nvPr/>
        </p:nvGrpSpPr>
        <p:grpSpPr>
          <a:xfrm>
            <a:off x="1558301" y="5280596"/>
            <a:ext cx="10234478" cy="1008896"/>
            <a:chOff x="2769433" y="4019027"/>
            <a:chExt cx="10234478" cy="1008896"/>
          </a:xfrm>
        </p:grpSpPr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0A09B164-83CB-F9F8-C4FF-0E977F16E0CA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2BC87712-7824-B0C9-1790-39A58D720FA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349ED315-DCCF-226D-9DD2-CB86CC1E80AE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6B5F0F1F-373C-B90A-54E5-799DB3E9F40D}"/>
                  </a:ext>
                </a:extLst>
              </p:cNvPr>
              <p:cNvCxnSpPr/>
              <p:nvPr/>
            </p:nvCxnSpPr>
            <p:spPr>
              <a:xfrm>
                <a:off x="5902315" y="1062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DADD1AAA-83F6-E276-58EB-CF1613D915E9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61" name="ZoneTexte 60">
                <a:extLst>
                  <a:ext uri="{FF2B5EF4-FFF2-40B4-BE49-F238E27FC236}">
                    <a16:creationId xmlns:a16="http://schemas.microsoft.com/office/drawing/2014/main" id="{2ACC285A-660E-7178-9D12-CD3E175A858B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A84DCDE5-9E32-DADF-5B06-9A96585D973A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88121B56-3D83-6930-318E-6F0B1BACD7F7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4841EF2-39A6-2BBB-7530-3B041B452ED1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7CD67CE2-F300-DE97-ED27-D68F38813965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57FA913A-6C20-C492-C79E-4E70B892F9CE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DCD85C0D-9980-FC9D-CCCF-C1EC089C718E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504985" y="167446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centaine.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7436467E-8C16-A882-F182-59DEAE6C7FA1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3120E63F-CAE8-8CDC-E235-569CAFFEEF28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4515D5-CF16-D62C-D0D8-69669ED67E50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EBFFB7E0-BA4A-1F37-C314-82E830201C8F}"/>
                  </a:ext>
                </a:extLst>
              </p:cNvPr>
              <p:cNvSpPr txBox="1"/>
              <p:nvPr/>
            </p:nvSpPr>
            <p:spPr>
              <a:xfrm>
                <a:off x="2726328" y="4116380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EBFFB7E0-BA4A-1F37-C314-82E830201C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328" y="4116380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862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37DC280-C38E-3F11-4F6F-4EE4818CF8B8}"/>
              </a:ext>
            </a:extLst>
          </p:cNvPr>
          <p:cNvSpPr txBox="1"/>
          <p:nvPr/>
        </p:nvSpPr>
        <p:spPr>
          <a:xfrm>
            <a:off x="2879453" y="90701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1834607" y="90701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2 000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41523" y="90701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255607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746126" y="213361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2 000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911716" y="213361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2 100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3923110" y="1858582"/>
            <a:ext cx="761702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2 091</a:t>
            </a: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EACE6B8F-5A3A-C726-B5A1-A9A35DF88444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44680172-AD0D-A94B-3B94-37E51EB88BDE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BDCAA39-C1E5-47FB-E638-4746552CC295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86D028E2-7721-243B-DECE-71B0EA7FEFC3}"/>
                  </a:ext>
                </a:extLst>
              </p:cNvPr>
              <p:cNvSpPr txBox="1"/>
              <p:nvPr/>
            </p:nvSpPr>
            <p:spPr>
              <a:xfrm>
                <a:off x="2762038" y="3742127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86D028E2-7721-243B-DECE-71B0EA7FEF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2038" y="3742127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ZoneTexte 46">
            <a:extLst>
              <a:ext uri="{FF2B5EF4-FFF2-40B4-BE49-F238E27FC236}">
                <a16:creationId xmlns:a16="http://schemas.microsoft.com/office/drawing/2014/main" id="{90751C55-4B73-DDE9-7C01-4A919433D78C}"/>
              </a:ext>
            </a:extLst>
          </p:cNvPr>
          <p:cNvSpPr txBox="1"/>
          <p:nvPr/>
        </p:nvSpPr>
        <p:spPr>
          <a:xfrm>
            <a:off x="3305341" y="3840586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ED5D47E-8876-0983-5C7B-5C42D351F484}"/>
              </a:ext>
            </a:extLst>
          </p:cNvPr>
          <p:cNvSpPr txBox="1"/>
          <p:nvPr/>
        </p:nvSpPr>
        <p:spPr>
          <a:xfrm>
            <a:off x="5109918" y="3840585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Légende : flèche courbée sans bordure 48">
                <a:extLst>
                  <a:ext uri="{FF2B5EF4-FFF2-40B4-BE49-F238E27FC236}">
                    <a16:creationId xmlns:a16="http://schemas.microsoft.com/office/drawing/2014/main" id="{A966E4B3-3049-CDC3-703F-F4D40FAEE287}"/>
                  </a:ext>
                </a:extLst>
              </p:cNvPr>
              <p:cNvSpPr/>
              <p:nvPr/>
            </p:nvSpPr>
            <p:spPr>
              <a:xfrm>
                <a:off x="5045088" y="4907737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9" name="Légende : flèche courbée sans bordure 48">
                <a:extLst>
                  <a:ext uri="{FF2B5EF4-FFF2-40B4-BE49-F238E27FC236}">
                    <a16:creationId xmlns:a16="http://schemas.microsoft.com/office/drawing/2014/main" id="{A966E4B3-3049-CDC3-703F-F4D40FAEE2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5088" y="4907737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Groupe 49">
            <a:extLst>
              <a:ext uri="{FF2B5EF4-FFF2-40B4-BE49-F238E27FC236}">
                <a16:creationId xmlns:a16="http://schemas.microsoft.com/office/drawing/2014/main" id="{80A9FB1A-E3EF-D238-00A3-6F0106DAED92}"/>
              </a:ext>
            </a:extLst>
          </p:cNvPr>
          <p:cNvGrpSpPr/>
          <p:nvPr/>
        </p:nvGrpSpPr>
        <p:grpSpPr>
          <a:xfrm>
            <a:off x="2334442" y="5459852"/>
            <a:ext cx="10234478" cy="1008896"/>
            <a:chOff x="2769433" y="4019027"/>
            <a:chExt cx="10234478" cy="1008896"/>
          </a:xfrm>
        </p:grpSpPr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2D9F98FE-5861-3122-79D4-CD4A6DD4E06A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DA3563DE-58EB-C9F0-07A9-46746399CAFA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CA5A6544-3AED-71A5-25BA-E328B993585B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C27201AD-FA5C-BBCD-10C0-3BAB5B8A639B}"/>
                  </a:ext>
                </a:extLst>
              </p:cNvPr>
              <p:cNvCxnSpPr/>
              <p:nvPr/>
            </p:nvCxnSpPr>
            <p:spPr>
              <a:xfrm>
                <a:off x="5902315" y="1062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02EDDD08-52CC-689E-8E8D-26CE62BFF65E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61" name="ZoneTexte 60">
                <a:extLst>
                  <a:ext uri="{FF2B5EF4-FFF2-40B4-BE49-F238E27FC236}">
                    <a16:creationId xmlns:a16="http://schemas.microsoft.com/office/drawing/2014/main" id="{99DF4CBB-FCF8-F83E-AA35-A60B5CBA0868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829774CC-9F5D-ADB2-091F-5D262BD20B5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5336630D-4E79-073D-C500-7DA059DFCBA4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91653307-CFD4-CB29-EFBA-862D50F50716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CC2763DD-F80F-9FF7-04D6-96756328042B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DED24029-F1B8-9F1E-39ED-B6565489A805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7BE20AF6-7244-9D9C-2DD4-14C8B36E2599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C2DB8CA-792E-84B0-3288-637DD0583055}"/>
              </a:ext>
            </a:extLst>
          </p:cNvPr>
          <p:cNvCxnSpPr/>
          <p:nvPr/>
        </p:nvCxnSpPr>
        <p:spPr>
          <a:xfrm>
            <a:off x="3193577" y="610874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BBAB956D-7D88-3AEF-5EFC-E7A5BC702608}"/>
              </a:ext>
            </a:extLst>
          </p:cNvPr>
          <p:cNvCxnSpPr/>
          <p:nvPr/>
        </p:nvCxnSpPr>
        <p:spPr>
          <a:xfrm>
            <a:off x="4654077" y="60885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9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E1A40-BEB1-D367-42CE-CEBDFDE2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C7D15-5B09-2E4D-0BBA-7008B0196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22BB86-6EE4-FBF7-49D4-5485EE9BCEB8}"/>
              </a:ext>
            </a:extLst>
          </p:cNvPr>
          <p:cNvSpPr txBox="1"/>
          <p:nvPr/>
        </p:nvSpPr>
        <p:spPr>
          <a:xfrm>
            <a:off x="2722699" y="167446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8DDC1CB-CD75-F5C9-F3C1-1A261F75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centaine.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056CD53C-60E3-8340-06BF-EFE9BE35C5B7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4805CAC4-329D-E2B0-607F-0B0968D8A66E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05D50E-9404-DDCC-C2F7-D95FFEC85FFE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4C5518A5-21DC-3194-AC4F-8879A4BF0292}"/>
                  </a:ext>
                </a:extLst>
              </p:cNvPr>
              <p:cNvSpPr txBox="1"/>
              <p:nvPr/>
            </p:nvSpPr>
            <p:spPr>
              <a:xfrm>
                <a:off x="2722699" y="4355189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4C5518A5-21DC-3194-AC4F-8879A4BF02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699" y="4355189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300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D80F2-D87E-0B9E-FFF9-9249BE2A0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13814F-937C-4859-76E6-2764E9AFF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C7BD5C-2302-8B5D-8746-48AAF5E8C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9744132-DF37-436D-AF97-782816A14CF0}"/>
              </a:ext>
            </a:extLst>
          </p:cNvPr>
          <p:cNvSpPr txBox="1"/>
          <p:nvPr/>
        </p:nvSpPr>
        <p:spPr>
          <a:xfrm>
            <a:off x="2919251" y="1001527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3B95C4-0C89-7023-E509-A63BDBF1117C}"/>
              </a:ext>
            </a:extLst>
          </p:cNvPr>
          <p:cNvSpPr txBox="1"/>
          <p:nvPr/>
        </p:nvSpPr>
        <p:spPr>
          <a:xfrm>
            <a:off x="1917379" y="995965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6 100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070AA53-31A0-9BA1-67A8-DF6A1500C84D}"/>
              </a:ext>
            </a:extLst>
          </p:cNvPr>
          <p:cNvSpPr txBox="1"/>
          <p:nvPr/>
        </p:nvSpPr>
        <p:spPr>
          <a:xfrm>
            <a:off x="5641523" y="1001525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6 200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5CFE946-6CCC-C2FC-F3B7-676B3E113173}"/>
              </a:ext>
            </a:extLst>
          </p:cNvPr>
          <p:cNvGrpSpPr/>
          <p:nvPr/>
        </p:nvGrpSpPr>
        <p:grpSpPr>
          <a:xfrm>
            <a:off x="0" y="2650594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E440E9BE-627F-2672-5E16-841AE724BFDC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730ACDDE-9B6A-0F46-F66E-9975A7AD0F42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F55A9D93-42D9-1398-E5FD-780B8B56D575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0B471DF2-AF43-2D6C-A34F-9759F26E0AE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895E0B04-4192-4D73-63AF-54EA08D8DC31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4E5E30FE-9DD3-4B78-169F-CDBBD1E48CC5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8F487567-8022-ACE3-69BC-E7761264677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C323F80-5A44-194A-EB43-3CD949E11D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331AA212-55BB-3DEC-A8FF-8CCA36706DA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0DD1BB9-713D-4AF1-F52E-19B8DCEB98D7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79980EE-1BCD-850B-1206-0297C508576B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73D2DB91-D7DC-B413-6760-F366C4CF5E41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331FB68-1574-4FDE-F90E-CAD0CD884005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B2E03B76-5AF2-8A21-36E1-AC02E94D3E9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5E628A2F-4DE6-88DD-66FC-24E0CE2D446E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08EB095-56C4-0218-84EC-60037D8C22D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4A8C4C24-95E4-23CB-04F0-D978EA8B6B9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823FDD2-20FF-8AC5-5D09-72C292FFCBC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E4248520-307D-A3CB-819D-7012EE3F52BA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54C70C0-F351-10E1-B9B4-766096B1D7A6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A4108AFD-E9AE-A708-A8BF-046DE7042C5C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C7F449C-800A-CA93-B5E4-EE4D261C407F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3E8DCE6-F2AD-BA3D-4DC2-6A99C3CE3086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29DED23A-87ED-AF55-8D69-89EDF6EA6C54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54A40A2-9246-2B31-3E6A-86D8E67BA4A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3DD46E7-2C1A-1A1E-94DB-9B3708125515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E792D4A1-0A54-CA0C-37BE-CF2F6AC3828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5CAB362A-7866-6CAF-C9B5-F4DF9173C9F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0FDC806-0B37-D26C-5D04-D4BC9D1F618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ED6AE0D-B92F-DD79-C8FD-7359CA06820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DE220AFC-96DA-087E-4267-BCBE7C61B78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53B5810-667F-CD27-4BD6-7F611C3737C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12C54A7-06C5-28AD-E1C7-347248809138}"/>
              </a:ext>
            </a:extLst>
          </p:cNvPr>
          <p:cNvSpPr txBox="1"/>
          <p:nvPr/>
        </p:nvSpPr>
        <p:spPr>
          <a:xfrm>
            <a:off x="2746126" y="2228129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6 100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FC3AFFB-0852-CFBC-ECDE-752AD39C4B7A}"/>
              </a:ext>
            </a:extLst>
          </p:cNvPr>
          <p:cNvSpPr txBox="1"/>
          <p:nvPr/>
        </p:nvSpPr>
        <p:spPr>
          <a:xfrm>
            <a:off x="5911716" y="2228129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6 200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B45D8DA6-D5E7-5C2A-FA86-9CE6C34BDBA0}"/>
              </a:ext>
            </a:extLst>
          </p:cNvPr>
          <p:cNvSpPr/>
          <p:nvPr/>
        </p:nvSpPr>
        <p:spPr>
          <a:xfrm>
            <a:off x="4351525" y="1870503"/>
            <a:ext cx="683610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6 123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F7046AFA-0F36-C47E-750A-5EEF72D6EC17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59193-DF5D-073B-AA36-CB237A12099B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F0DE9D-127C-F246-F4D4-969288D90E2C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76FD87F-3FB4-3BA0-E56E-041BF82A1250}"/>
                  </a:ext>
                </a:extLst>
              </p:cNvPr>
              <p:cNvSpPr txBox="1"/>
              <p:nvPr/>
            </p:nvSpPr>
            <p:spPr>
              <a:xfrm>
                <a:off x="2995161" y="3800385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76FD87F-3FB4-3BA0-E56E-041BF82A1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5161" y="3800385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oneTexte 10">
            <a:extLst>
              <a:ext uri="{FF2B5EF4-FFF2-40B4-BE49-F238E27FC236}">
                <a16:creationId xmlns:a16="http://schemas.microsoft.com/office/drawing/2014/main" id="{90F57AD8-CC84-0614-C585-8D67B893028B}"/>
              </a:ext>
            </a:extLst>
          </p:cNvPr>
          <p:cNvSpPr txBox="1"/>
          <p:nvPr/>
        </p:nvSpPr>
        <p:spPr>
          <a:xfrm>
            <a:off x="3538464" y="3898844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DE823A8-A463-033A-2106-926D150A0F61}"/>
              </a:ext>
            </a:extLst>
          </p:cNvPr>
          <p:cNvSpPr txBox="1"/>
          <p:nvPr/>
        </p:nvSpPr>
        <p:spPr>
          <a:xfrm>
            <a:off x="5343041" y="3898843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Légende : flèche courbée sans bordure 12">
                <a:extLst>
                  <a:ext uri="{FF2B5EF4-FFF2-40B4-BE49-F238E27FC236}">
                    <a16:creationId xmlns:a16="http://schemas.microsoft.com/office/drawing/2014/main" id="{61587277-C2A2-E0A6-98BF-C107F7E28147}"/>
                  </a:ext>
                </a:extLst>
              </p:cNvPr>
              <p:cNvSpPr/>
              <p:nvPr/>
            </p:nvSpPr>
            <p:spPr>
              <a:xfrm>
                <a:off x="5986634" y="4798791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3" name="Légende : flèche courbée sans bordure 12">
                <a:extLst>
                  <a:ext uri="{FF2B5EF4-FFF2-40B4-BE49-F238E27FC236}">
                    <a16:creationId xmlns:a16="http://schemas.microsoft.com/office/drawing/2014/main" id="{61587277-C2A2-E0A6-98BF-C107F7E281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6634" y="4798791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e 13">
            <a:extLst>
              <a:ext uri="{FF2B5EF4-FFF2-40B4-BE49-F238E27FC236}">
                <a16:creationId xmlns:a16="http://schemas.microsoft.com/office/drawing/2014/main" id="{2755B509-4DAC-3890-3503-4D6CE8F53C8D}"/>
              </a:ext>
            </a:extLst>
          </p:cNvPr>
          <p:cNvGrpSpPr/>
          <p:nvPr/>
        </p:nvGrpSpPr>
        <p:grpSpPr>
          <a:xfrm>
            <a:off x="2086666" y="5274129"/>
            <a:ext cx="10234478" cy="1008896"/>
            <a:chOff x="2769433" y="4019027"/>
            <a:chExt cx="10234478" cy="1008896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7E338807-6BD1-65CD-56DE-C0A83E569A45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55993B6-2B47-0BC6-5C1C-133C7EFE2E38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C2BBB11B-DF7C-DE54-8A9E-2C199569E1F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B1E169E9-B760-C710-6D04-D0635C13D205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2217D727-5BFB-36E4-6478-492A4DF3ED7C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39D5224E-509F-5410-2ECE-2AD95A81656E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0233A73-BE8B-E22A-22D0-CF61F3414B9E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9F6A9693-BF5C-DC67-F890-AC8E04EB4B85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0A036EC9-C684-3BEE-DDD2-802388BDB765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80097F19-84B7-89CA-1C2B-03B93676BA90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697F9005-F6F3-3929-810F-8EC62775D347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573233DE-08CA-EB00-2CF2-DDF2952AEFCA}"/>
              </a:ext>
            </a:extLst>
          </p:cNvPr>
          <p:cNvCxnSpPr/>
          <p:nvPr/>
        </p:nvCxnSpPr>
        <p:spPr>
          <a:xfrm>
            <a:off x="5576471" y="590282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7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12A33-B744-A7E2-C37C-4B6310E9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17F86F-2B71-8808-F506-66CEE1A3B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2C435D4-08EA-0EB4-49E5-5A3B08F5A5F8}"/>
              </a:ext>
            </a:extLst>
          </p:cNvPr>
          <p:cNvSpPr txBox="1"/>
          <p:nvPr/>
        </p:nvSpPr>
        <p:spPr>
          <a:xfrm>
            <a:off x="2548527" y="1674468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8 060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B39F7F6-BD7E-D8CD-8635-15E90F02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Encadre le nombre à la centaine.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4BC14B4C-D5A7-2E9A-7B55-520E3C593522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23DC5AE3-89F4-C5F2-8D03-80B061FBE5A2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A15B76-6DCE-F474-7DE0-41E77F0B9C8F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0BFB5A5-DBCD-5985-FB88-EECFEC70B141}"/>
                  </a:ext>
                </a:extLst>
              </p:cNvPr>
              <p:cNvSpPr txBox="1"/>
              <p:nvPr/>
            </p:nvSpPr>
            <p:spPr>
              <a:xfrm>
                <a:off x="2839539" y="432906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0BFB5A5-DBCD-5985-FB88-EECFEC70B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432906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521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AF28B-C26C-D4E0-3A6D-83004C253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2D7A0-ED0D-FA02-72A2-2701C8F25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5A7C2-1E36-D7DF-E989-17190BA8D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8D4CB3-AFCF-2DE9-13BC-BCEF00D071D7}"/>
              </a:ext>
            </a:extLst>
          </p:cNvPr>
          <p:cNvSpPr txBox="1"/>
          <p:nvPr/>
        </p:nvSpPr>
        <p:spPr>
          <a:xfrm>
            <a:off x="2879453" y="1001344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8 060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543CDB-AC22-E5D2-F20F-23F101A872D3}"/>
              </a:ext>
            </a:extLst>
          </p:cNvPr>
          <p:cNvSpPr txBox="1"/>
          <p:nvPr/>
        </p:nvSpPr>
        <p:spPr>
          <a:xfrm>
            <a:off x="1885224" y="996148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8 000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75ACCBE-813D-1B0C-EEAB-C1072B423D9B}"/>
              </a:ext>
            </a:extLst>
          </p:cNvPr>
          <p:cNvSpPr txBox="1"/>
          <p:nvPr/>
        </p:nvSpPr>
        <p:spPr>
          <a:xfrm>
            <a:off x="5641523" y="1001342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EAD3837-8D38-316E-E311-9A96F048691E}"/>
              </a:ext>
            </a:extLst>
          </p:cNvPr>
          <p:cNvGrpSpPr/>
          <p:nvPr/>
        </p:nvGrpSpPr>
        <p:grpSpPr>
          <a:xfrm>
            <a:off x="0" y="2650411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80FADC91-4AF9-EB1A-A01F-51B644FA2113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88986DE0-8717-4343-5C10-C49C1B38F17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E9EFB2B3-5D56-0F8E-8F15-D9A5F9D608E2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3A97BDF1-3AB8-D0DA-223A-6C910122CD44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C85937F-7592-7ADB-3E58-D06B068AEFB2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86AAEC58-53C2-4517-7918-FB144EED8D9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F2B55578-3B35-67FF-E866-A7E0E2622A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25C6235B-4145-6E5E-E81C-D1C0D38B22F6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44E22150-A36C-B6FD-B02C-961B311E703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0BA9BDCF-E667-4A54-D2ED-A145301685D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4178107-7E48-4E3D-9EEB-48963FD5D79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E7E2D21-F86B-A39D-31A8-92CD38366BF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AFC7B963-F724-FE8F-658F-8804D2496C1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931D3AD7-7832-B695-1F65-D712F606A0A2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A4BFF6AC-3961-3FD2-6FD6-A848D0567A09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2B9647C8-FCA4-20D9-2370-2DE84C52098B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8111123D-F29D-4C3B-E5C8-F7BFFEFAAAF6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B1DFAE19-C73B-6747-289D-5F3D900626E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BC753D0-B702-03D7-A11C-EEDDF1552A5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622E4E9C-7A6B-03C0-6D8E-09A46451AE9C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98D387A6-02A4-25F2-00BB-AE458B2CAE9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8BD0C19E-6F19-CBB4-726A-F28934CA7A4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6EDA8FC9-2D20-0239-1D41-75745C222857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4B1AE0D2-D45F-8852-3397-0B5DD788FB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15C2C47-1B42-7B8F-884F-4F81F694C95F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6D9B4F6-CADD-E79D-2044-AF5055235F2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77B318C0-5D68-0606-B9E3-6468E64FD78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CA7DDC26-D3FC-30B4-8A99-7EAC689A1CB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930F5B0-D18F-9212-1A1F-CBC040AFDD9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D3FFCF28-5570-7134-E942-211B500B6DD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CFF2185-B760-8287-8F02-5F89211F266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4FA2831-8C75-E69D-FB69-CC2D84AFD37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037672C-C823-99ED-E30C-204A704AF197}"/>
              </a:ext>
            </a:extLst>
          </p:cNvPr>
          <p:cNvSpPr txBox="1"/>
          <p:nvPr/>
        </p:nvSpPr>
        <p:spPr>
          <a:xfrm>
            <a:off x="2746126" y="2227946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8 000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9278BFDC-E600-1AFE-E599-E5FA06D8E762}"/>
              </a:ext>
            </a:extLst>
          </p:cNvPr>
          <p:cNvSpPr txBox="1"/>
          <p:nvPr/>
        </p:nvSpPr>
        <p:spPr>
          <a:xfrm>
            <a:off x="5911716" y="2227946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8 100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9C331D5F-5173-3396-2E3B-7BBA0222CED6}"/>
              </a:ext>
            </a:extLst>
          </p:cNvPr>
          <p:cNvSpPr/>
          <p:nvPr/>
        </p:nvSpPr>
        <p:spPr>
          <a:xfrm>
            <a:off x="5585524" y="1745893"/>
            <a:ext cx="76170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8 060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B8B40E5F-2AE8-A934-2165-D4A08CA9E144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087BD53-6CD3-95C2-B266-6DE4BA4F51DC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EB546F-A955-6899-BC47-A457A6C98A29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28974B02-118D-AA64-127D-23D47ACC0BDE}"/>
                  </a:ext>
                </a:extLst>
              </p:cNvPr>
              <p:cNvSpPr txBox="1"/>
              <p:nvPr/>
            </p:nvSpPr>
            <p:spPr>
              <a:xfrm>
                <a:off x="2962134" y="3843507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28974B02-118D-AA64-127D-23D47ACC0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134" y="3843507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oneTexte 10">
            <a:extLst>
              <a:ext uri="{FF2B5EF4-FFF2-40B4-BE49-F238E27FC236}">
                <a16:creationId xmlns:a16="http://schemas.microsoft.com/office/drawing/2014/main" id="{6A827A65-26CC-5EB0-7A09-ACE893ED111F}"/>
              </a:ext>
            </a:extLst>
          </p:cNvPr>
          <p:cNvSpPr txBox="1"/>
          <p:nvPr/>
        </p:nvSpPr>
        <p:spPr>
          <a:xfrm>
            <a:off x="3317271" y="3941964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E57DDA5-96F9-FAF8-14DD-4B93AE5DC02C}"/>
              </a:ext>
            </a:extLst>
          </p:cNvPr>
          <p:cNvSpPr txBox="1"/>
          <p:nvPr/>
        </p:nvSpPr>
        <p:spPr>
          <a:xfrm>
            <a:off x="5310014" y="3941965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3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Légende : flèche courbée sans bordure 25">
                <a:extLst>
                  <a:ext uri="{FF2B5EF4-FFF2-40B4-BE49-F238E27FC236}">
                    <a16:creationId xmlns:a16="http://schemas.microsoft.com/office/drawing/2014/main" id="{58244D61-796F-3DE5-003C-9AAE55A3A0CC}"/>
                  </a:ext>
                </a:extLst>
              </p:cNvPr>
              <p:cNvSpPr/>
              <p:nvPr/>
            </p:nvSpPr>
            <p:spPr>
              <a:xfrm>
                <a:off x="5581584" y="4790692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6" name="Légende : flèche courbée sans bordure 25">
                <a:extLst>
                  <a:ext uri="{FF2B5EF4-FFF2-40B4-BE49-F238E27FC236}">
                    <a16:creationId xmlns:a16="http://schemas.microsoft.com/office/drawing/2014/main" id="{58244D61-796F-3DE5-003C-9AAE55A3A0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584" y="4790692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e 26">
            <a:extLst>
              <a:ext uri="{FF2B5EF4-FFF2-40B4-BE49-F238E27FC236}">
                <a16:creationId xmlns:a16="http://schemas.microsoft.com/office/drawing/2014/main" id="{CD4D47DB-0692-F5A4-4215-2E032CB5F1BE}"/>
              </a:ext>
            </a:extLst>
          </p:cNvPr>
          <p:cNvGrpSpPr/>
          <p:nvPr/>
        </p:nvGrpSpPr>
        <p:grpSpPr>
          <a:xfrm>
            <a:off x="-2711314" y="5458513"/>
            <a:ext cx="10234478" cy="1008896"/>
            <a:chOff x="2769433" y="4019027"/>
            <a:chExt cx="10234478" cy="1008896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E92DC91-C580-8E8B-22AE-A725B348A714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2CB33D6C-970E-285E-D01B-02C1EA52C1B6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5F368680-6267-C259-33CF-0BFB861D4018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EE047036-1414-EC05-6D29-7F3093DAF531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37" name="ZoneTexte 36">
                <a:extLst>
                  <a:ext uri="{FF2B5EF4-FFF2-40B4-BE49-F238E27FC236}">
                    <a16:creationId xmlns:a16="http://schemas.microsoft.com/office/drawing/2014/main" id="{F2F16C8E-9C65-649C-9658-A214F1910320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5FC47C9-D1BC-8EEB-660D-7BA298DA7100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F5ECA35-3AC7-6424-3245-A5077DAB5C05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09D8385-2E54-C863-5F59-15D3703D9415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C52DD7F-BF2C-E047-860E-B2E7CFA397DF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3391189D-F525-86FD-9E9F-3694743BE298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F7C309DA-E906-4EF9-0AD8-977D2AF933CD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4774917B-925C-EADE-D7F9-D7EE3227AAC1}"/>
              </a:ext>
            </a:extLst>
          </p:cNvPr>
          <p:cNvCxnSpPr/>
          <p:nvPr/>
        </p:nvCxnSpPr>
        <p:spPr>
          <a:xfrm>
            <a:off x="5312391" y="6087207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8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</TotalTime>
  <Words>332</Words>
  <Application>Microsoft Office PowerPoint</Application>
  <PresentationFormat>Affichage à l'écran (4:3)</PresentationFormat>
  <Paragraphs>143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55</cp:revision>
  <dcterms:created xsi:type="dcterms:W3CDTF">2023-02-07T14:55:57Z</dcterms:created>
  <dcterms:modified xsi:type="dcterms:W3CDTF">2026-08-05T18:54:12Z</dcterms:modified>
</cp:coreProperties>
</file>