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2"/>
  </p:handoutMasterIdLst>
  <p:sldIdLst>
    <p:sldId id="310" r:id="rId2"/>
    <p:sldId id="273" r:id="rId3"/>
    <p:sldId id="302" r:id="rId4"/>
    <p:sldId id="303" r:id="rId5"/>
    <p:sldId id="304" r:id="rId6"/>
    <p:sldId id="305" r:id="rId7"/>
    <p:sldId id="306" r:id="rId8"/>
    <p:sldId id="307" r:id="rId9"/>
    <p:sldId id="308" r:id="rId10"/>
    <p:sldId id="309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526" autoAdjust="0"/>
    <p:restoredTop sz="94660"/>
  </p:normalViewPr>
  <p:slideViewPr>
    <p:cSldViewPr snapToGrid="0">
      <p:cViewPr varScale="1">
        <p:scale>
          <a:sx n="61" d="100"/>
          <a:sy n="61" d="100"/>
        </p:scale>
        <p:origin x="69" y="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8EFEC83-9966-0E3B-4B9F-2A7B5C8C58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31/07/2026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7C34A-6D4A-303C-0D0F-99BD0009E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525480-A6CE-6212-62DC-DA5380641560}"/>
              </a:ext>
            </a:extLst>
          </p:cNvPr>
          <p:cNvSpPr/>
          <p:nvPr/>
        </p:nvSpPr>
        <p:spPr>
          <a:xfrm>
            <a:off x="0" y="312821"/>
            <a:ext cx="9144000" cy="66654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7AADE5-BB3B-EDDD-8B7D-5EE0D379A240}"/>
              </a:ext>
            </a:extLst>
          </p:cNvPr>
          <p:cNvSpPr txBox="1"/>
          <p:nvPr/>
        </p:nvSpPr>
        <p:spPr>
          <a:xfrm>
            <a:off x="621323" y="2369039"/>
            <a:ext cx="79013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chemeClr val="bg1"/>
                </a:solidFill>
              </a:rPr>
              <a:t>CM1 CM2</a:t>
            </a:r>
          </a:p>
          <a:p>
            <a:pPr algn="ctr"/>
            <a:endParaRPr lang="fr-FR" sz="3200" b="1" dirty="0">
              <a:solidFill>
                <a:schemeClr val="bg1"/>
              </a:solidFill>
            </a:endParaRPr>
          </a:p>
          <a:p>
            <a:pPr algn="ctr"/>
            <a:r>
              <a:rPr lang="fr-FR" sz="3200" b="1" dirty="0">
                <a:solidFill>
                  <a:schemeClr val="bg1"/>
                </a:solidFill>
              </a:rPr>
              <a:t>Je m’entraine à résoudre un problème.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D5F0D24-B1E8-1AD1-9724-6EE59BD36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9937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C8FD68-97DB-D516-1EE4-B62B4965EB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 générée">
            <a:extLst>
              <a:ext uri="{FF2B5EF4-FFF2-40B4-BE49-F238E27FC236}">
                <a16:creationId xmlns:a16="http://schemas.microsoft.com/office/drawing/2014/main" id="{53425A5A-DE91-3E35-3542-353D516E4E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88" y="367849"/>
            <a:ext cx="644727" cy="6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875F73F6-851B-58F4-B16F-53166454BACC}"/>
              </a:ext>
            </a:extLst>
          </p:cNvPr>
          <p:cNvGrpSpPr/>
          <p:nvPr/>
        </p:nvGrpSpPr>
        <p:grpSpPr>
          <a:xfrm>
            <a:off x="568589" y="1132978"/>
            <a:ext cx="8222437" cy="2890994"/>
            <a:chOff x="490231" y="2557550"/>
            <a:chExt cx="8471514" cy="3170601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46354617-B709-DC80-3757-DE914D9D2153}"/>
                </a:ext>
              </a:extLst>
            </p:cNvPr>
            <p:cNvGrpSpPr/>
            <p:nvPr/>
          </p:nvGrpSpPr>
          <p:grpSpPr>
            <a:xfrm>
              <a:off x="490231" y="3695756"/>
              <a:ext cx="8466501" cy="2032395"/>
              <a:chOff x="719739" y="3678595"/>
              <a:chExt cx="8466501" cy="2032395"/>
            </a:xfrm>
          </p:grpSpPr>
          <p:sp>
            <p:nvSpPr>
              <p:cNvPr id="38" name="ZoneTexte 37">
                <a:extLst>
                  <a:ext uri="{FF2B5EF4-FFF2-40B4-BE49-F238E27FC236}">
                    <a16:creationId xmlns:a16="http://schemas.microsoft.com/office/drawing/2014/main" id="{8D32304B-B987-4CF1-DDA0-EF805EC10BB9}"/>
                  </a:ext>
                </a:extLst>
              </p:cNvPr>
              <p:cNvSpPr txBox="1"/>
              <p:nvPr/>
            </p:nvSpPr>
            <p:spPr>
              <a:xfrm>
                <a:off x="2423132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re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6" name="ZoneTexte 35">
                <a:extLst>
                  <a:ext uri="{FF2B5EF4-FFF2-40B4-BE49-F238E27FC236}">
                    <a16:creationId xmlns:a16="http://schemas.microsoft.com/office/drawing/2014/main" id="{51F62977-2945-DE40-096C-498593E9BA3D}"/>
                  </a:ext>
                </a:extLst>
              </p:cNvPr>
              <p:cNvSpPr txBox="1"/>
              <p:nvPr/>
            </p:nvSpPr>
            <p:spPr>
              <a:xfrm>
                <a:off x="719739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sp>
            <p:nvSpPr>
              <p:cNvPr id="34" name="ZoneTexte 33">
                <a:extLst>
                  <a:ext uri="{FF2B5EF4-FFF2-40B4-BE49-F238E27FC236}">
                    <a16:creationId xmlns:a16="http://schemas.microsoft.com/office/drawing/2014/main" id="{A619C1AA-5676-EBB7-C1A5-34470C7DA442}"/>
                  </a:ext>
                </a:extLst>
              </p:cNvPr>
              <p:cNvSpPr txBox="1"/>
              <p:nvPr/>
            </p:nvSpPr>
            <p:spPr>
              <a:xfrm>
                <a:off x="8082130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73CB4526-2FB2-DB99-F73A-98D84C98116C}"/>
                  </a:ext>
                </a:extLst>
              </p:cNvPr>
              <p:cNvSpPr txBox="1"/>
              <p:nvPr/>
            </p:nvSpPr>
            <p:spPr>
              <a:xfrm>
                <a:off x="4309464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63053F73-9BF5-E218-D8FF-DCFC0F724B6A}"/>
                  </a:ext>
                </a:extLst>
              </p:cNvPr>
              <p:cNvSpPr txBox="1"/>
              <p:nvPr/>
            </p:nvSpPr>
            <p:spPr>
              <a:xfrm>
                <a:off x="6195797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B708DD88-C40B-5B74-BD5F-A92FF0B9522F}"/>
                  </a:ext>
                </a:extLst>
              </p:cNvPr>
              <p:cNvSpPr/>
              <p:nvPr/>
            </p:nvSpPr>
            <p:spPr>
              <a:xfrm>
                <a:off x="785567" y="4692316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D96D9475-AEC4-F4C1-ED4D-96687797BD89}"/>
                  </a:ext>
                </a:extLst>
              </p:cNvPr>
              <p:cNvSpPr/>
              <p:nvPr/>
            </p:nvSpPr>
            <p:spPr>
              <a:xfrm>
                <a:off x="8147958" y="4644190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0A944A37-A8CE-AF35-B669-5B16ACB9ECBA}"/>
                  </a:ext>
                </a:extLst>
              </p:cNvPr>
              <p:cNvCxnSpPr>
                <a:stCxn id="12" idx="6"/>
                <a:endCxn id="13" idx="2"/>
              </p:cNvCxnSpPr>
              <p:nvPr/>
            </p:nvCxnSpPr>
            <p:spPr>
              <a:xfrm flipV="1">
                <a:off x="1804241" y="5153527"/>
                <a:ext cx="6343717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2E9DBF18-08C2-14C2-6D88-5001D9688459}"/>
                  </a:ext>
                </a:extLst>
              </p:cNvPr>
              <p:cNvSpPr/>
              <p:nvPr/>
            </p:nvSpPr>
            <p:spPr>
              <a:xfrm>
                <a:off x="2559102" y="4393899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F57079C8-5E2E-30B3-33E1-7C779C89C065}"/>
                  </a:ext>
                </a:extLst>
              </p:cNvPr>
              <p:cNvSpPr/>
              <p:nvPr/>
            </p:nvSpPr>
            <p:spPr>
              <a:xfrm>
                <a:off x="4468546" y="4389962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74C6E96A-B6C4-2ED6-F077-AEE36E4F05D8}"/>
                  </a:ext>
                </a:extLst>
              </p:cNvPr>
              <p:cNvSpPr/>
              <p:nvPr/>
            </p:nvSpPr>
            <p:spPr>
              <a:xfrm>
                <a:off x="6331793" y="4371473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030" name="Picture 6" descr="Image générée">
              <a:extLst>
                <a:ext uri="{FF2B5EF4-FFF2-40B4-BE49-F238E27FC236}">
                  <a16:creationId xmlns:a16="http://schemas.microsoft.com/office/drawing/2014/main" id="{7D4EBF13-5ADA-8C28-7C3D-9759EA2C209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2193624" y="2557551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6" descr="Image générée">
              <a:extLst>
                <a:ext uri="{FF2B5EF4-FFF2-40B4-BE49-F238E27FC236}">
                  <a16:creationId xmlns:a16="http://schemas.microsoft.com/office/drawing/2014/main" id="{1481D462-6E41-39BE-EF77-BE610AB3029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4079955" y="2557550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6" descr="Image générée">
              <a:extLst>
                <a:ext uri="{FF2B5EF4-FFF2-40B4-BE49-F238E27FC236}">
                  <a16:creationId xmlns:a16="http://schemas.microsoft.com/office/drawing/2014/main" id="{BA93D404-09EF-3C42-904D-2ABFEC50480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59"/>
            <a:stretch>
              <a:fillRect/>
            </a:stretch>
          </p:blipFill>
          <p:spPr bwMode="auto">
            <a:xfrm>
              <a:off x="5966289" y="2557550"/>
              <a:ext cx="1287049" cy="11382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Image générée">
              <a:extLst>
                <a:ext uri="{FF2B5EF4-FFF2-40B4-BE49-F238E27FC236}">
                  <a16:creationId xmlns:a16="http://schemas.microsoft.com/office/drawing/2014/main" id="{78EEF696-57A9-2919-E3C7-EF3C7BF78A3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699" y="2561806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8" descr="Image générée">
              <a:extLst>
                <a:ext uri="{FF2B5EF4-FFF2-40B4-BE49-F238E27FC236}">
                  <a16:creationId xmlns:a16="http://schemas.microsoft.com/office/drawing/2014/main" id="{F71FDF79-BFEF-22A9-0086-AD36020779C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0107" y="2571319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6DD2E4E1-BCDE-5E9F-D708-6C72F4959498}"/>
              </a:ext>
            </a:extLst>
          </p:cNvPr>
          <p:cNvSpPr txBox="1"/>
          <p:nvPr/>
        </p:nvSpPr>
        <p:spPr>
          <a:xfrm>
            <a:off x="1074233" y="367849"/>
            <a:ext cx="4050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Situation 4: </a:t>
            </a:r>
            <a:r>
              <a:rPr lang="fr-FR" sz="3200" b="1" dirty="0">
                <a:solidFill>
                  <a:srgbClr val="C00000"/>
                </a:solidFill>
              </a:rPr>
              <a:t>correction</a:t>
            </a:r>
            <a:endParaRPr lang="fr-FR" sz="3200" b="1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F6D4978-F50E-1883-F6D2-50C4BC661BEC}"/>
              </a:ext>
            </a:extLst>
          </p:cNvPr>
          <p:cNvSpPr txBox="1"/>
          <p:nvPr/>
        </p:nvSpPr>
        <p:spPr>
          <a:xfrm>
            <a:off x="2306285" y="3567205"/>
            <a:ext cx="4787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4 000 -15 + 25 = 4 010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8EFE2206-86CF-CBF8-7EE6-4A416C7DDD1F}"/>
              </a:ext>
            </a:extLst>
          </p:cNvPr>
          <p:cNvSpPr txBox="1"/>
          <p:nvPr/>
        </p:nvSpPr>
        <p:spPr>
          <a:xfrm>
            <a:off x="7738142" y="3204759"/>
            <a:ext cx="1069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rgbClr val="C00000"/>
                </a:solidFill>
              </a:rPr>
              <a:t>4 010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3A492AE-CDF5-4529-E7DC-05A2B20C9C3D}"/>
              </a:ext>
            </a:extLst>
          </p:cNvPr>
          <p:cNvSpPr txBox="1"/>
          <p:nvPr/>
        </p:nvSpPr>
        <p:spPr>
          <a:xfrm>
            <a:off x="6059952" y="2786046"/>
            <a:ext cx="9042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D04FB7C1-016F-7592-8FBF-0809080A89F3}"/>
              </a:ext>
            </a:extLst>
          </p:cNvPr>
          <p:cNvSpPr txBox="1"/>
          <p:nvPr/>
        </p:nvSpPr>
        <p:spPr>
          <a:xfrm>
            <a:off x="651330" y="3326287"/>
            <a:ext cx="9946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4 000</a:t>
            </a:r>
            <a:endParaRPr lang="fr-FR" sz="2400" dirty="0">
              <a:solidFill>
                <a:srgbClr val="0070C0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28E96A09-5F08-8FAC-7AD8-BD8B880401F0}"/>
              </a:ext>
            </a:extLst>
          </p:cNvPr>
          <p:cNvSpPr txBox="1"/>
          <p:nvPr/>
        </p:nvSpPr>
        <p:spPr>
          <a:xfrm>
            <a:off x="2408832" y="2860369"/>
            <a:ext cx="9852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-15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967A0E7F-9ECD-E04C-0E8E-99995262DB2B}"/>
              </a:ext>
            </a:extLst>
          </p:cNvPr>
          <p:cNvSpPr txBox="1"/>
          <p:nvPr/>
        </p:nvSpPr>
        <p:spPr>
          <a:xfrm>
            <a:off x="4234392" y="2793047"/>
            <a:ext cx="9852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+25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92353D34-5F9C-3913-B34F-9A92BC473F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930" y="4887225"/>
            <a:ext cx="8335460" cy="180589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8EDA6866-BA09-2409-FA58-3F302E0308DC}"/>
              </a:ext>
            </a:extLst>
          </p:cNvPr>
          <p:cNvSpPr/>
          <p:nvPr/>
        </p:nvSpPr>
        <p:spPr>
          <a:xfrm>
            <a:off x="0" y="2985875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9F47951-92CA-8714-0E92-509C2650EFF4}"/>
              </a:ext>
            </a:extLst>
          </p:cNvPr>
          <p:cNvSpPr/>
          <p:nvPr/>
        </p:nvSpPr>
        <p:spPr>
          <a:xfrm>
            <a:off x="0" y="4772870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</p:spTree>
    <p:extLst>
      <p:ext uri="{BB962C8B-B14F-4D97-AF65-F5344CB8AC3E}">
        <p14:creationId xmlns:p14="http://schemas.microsoft.com/office/powerpoint/2010/main" val="865622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e 3">
            <a:extLst>
              <a:ext uri="{FF2B5EF4-FFF2-40B4-BE49-F238E27FC236}">
                <a16:creationId xmlns:a16="http://schemas.microsoft.com/office/drawing/2014/main" id="{715F3141-08F4-EC9F-7033-BF875140A58C}"/>
              </a:ext>
            </a:extLst>
          </p:cNvPr>
          <p:cNvGrpSpPr/>
          <p:nvPr/>
        </p:nvGrpSpPr>
        <p:grpSpPr>
          <a:xfrm>
            <a:off x="490231" y="632923"/>
            <a:ext cx="8466501" cy="5857228"/>
            <a:chOff x="719739" y="-146238"/>
            <a:chExt cx="8466501" cy="5857228"/>
          </a:xfrm>
        </p:grpSpPr>
        <p:sp>
          <p:nvSpPr>
            <p:cNvPr id="38" name="ZoneTexte 37">
              <a:extLst>
                <a:ext uri="{FF2B5EF4-FFF2-40B4-BE49-F238E27FC236}">
                  <a16:creationId xmlns:a16="http://schemas.microsoft.com/office/drawing/2014/main" id="{78B8B245-16D7-C6B0-278C-D46A2FE814CE}"/>
                </a:ext>
              </a:extLst>
            </p:cNvPr>
            <p:cNvSpPr txBox="1"/>
            <p:nvPr/>
          </p:nvSpPr>
          <p:spPr>
            <a:xfrm>
              <a:off x="2423132" y="3678595"/>
              <a:ext cx="1287049" cy="400110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b="1" dirty="0"/>
                <a:t>1</a:t>
              </a:r>
              <a:r>
                <a:rPr lang="fr-FR" sz="2000" b="1" baseline="30000" dirty="0"/>
                <a:t>re</a:t>
              </a:r>
              <a:r>
                <a:rPr lang="fr-FR" sz="2000" b="1" dirty="0"/>
                <a:t> escale</a:t>
              </a:r>
            </a:p>
          </p:txBody>
        </p:sp>
        <p:sp>
          <p:nvSpPr>
            <p:cNvPr id="36" name="ZoneTexte 35">
              <a:extLst>
                <a:ext uri="{FF2B5EF4-FFF2-40B4-BE49-F238E27FC236}">
                  <a16:creationId xmlns:a16="http://schemas.microsoft.com/office/drawing/2014/main" id="{DDC96EA7-F4D4-5953-845C-E67A13D4D6DF}"/>
                </a:ext>
              </a:extLst>
            </p:cNvPr>
            <p:cNvSpPr txBox="1"/>
            <p:nvPr/>
          </p:nvSpPr>
          <p:spPr>
            <a:xfrm>
              <a:off x="719739" y="3678595"/>
              <a:ext cx="1104110" cy="40011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dirty="0">
                  <a:solidFill>
                    <a:schemeClr val="bg1"/>
                  </a:solidFill>
                </a:rPr>
                <a:t>Départ</a:t>
              </a:r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79F18437-947D-F61F-F26E-707E08FEF2F6}"/>
                </a:ext>
              </a:extLst>
            </p:cNvPr>
            <p:cNvSpPr txBox="1"/>
            <p:nvPr/>
          </p:nvSpPr>
          <p:spPr>
            <a:xfrm>
              <a:off x="8082130" y="3678595"/>
              <a:ext cx="1104110" cy="40011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dirty="0">
                  <a:solidFill>
                    <a:schemeClr val="bg1"/>
                  </a:solidFill>
                </a:rPr>
                <a:t>Arrivée</a:t>
              </a:r>
            </a:p>
          </p:txBody>
        </p: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502DB440-0DFB-B3D6-4650-E3794DA2ADB9}"/>
                </a:ext>
              </a:extLst>
            </p:cNvPr>
            <p:cNvSpPr txBox="1"/>
            <p:nvPr/>
          </p:nvSpPr>
          <p:spPr>
            <a:xfrm>
              <a:off x="4309464" y="3678595"/>
              <a:ext cx="1287049" cy="400110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b="1" dirty="0"/>
                <a:t>2</a:t>
              </a:r>
              <a:r>
                <a:rPr lang="fr-FR" sz="2000" b="1" baseline="30000" dirty="0"/>
                <a:t>e</a:t>
              </a:r>
              <a:r>
                <a:rPr lang="fr-FR" sz="2000" b="1" dirty="0"/>
                <a:t> escale</a:t>
              </a:r>
            </a:p>
          </p:txBody>
        </p: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866558CB-D3E6-FDFA-40CF-6123A5C93E65}"/>
                </a:ext>
              </a:extLst>
            </p:cNvPr>
            <p:cNvSpPr txBox="1"/>
            <p:nvPr/>
          </p:nvSpPr>
          <p:spPr>
            <a:xfrm>
              <a:off x="6195797" y="3678595"/>
              <a:ext cx="1287049" cy="400110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b="1" dirty="0"/>
                <a:t>3</a:t>
              </a:r>
              <a:r>
                <a:rPr lang="fr-FR" sz="2000" b="1" baseline="30000" dirty="0"/>
                <a:t>e</a:t>
              </a:r>
              <a:r>
                <a:rPr lang="fr-FR" sz="2000" b="1" dirty="0"/>
                <a:t> escale</a:t>
              </a:r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F438B416-4F4D-5B07-6549-6003BE480911}"/>
                </a:ext>
              </a:extLst>
            </p:cNvPr>
            <p:cNvSpPr txBox="1"/>
            <p:nvPr/>
          </p:nvSpPr>
          <p:spPr>
            <a:xfrm>
              <a:off x="2486721" y="-146238"/>
              <a:ext cx="559540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Le jeu du bateau de croisière</a:t>
              </a:r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99FF0C82-670D-D1FD-8700-9E4C4A1B618D}"/>
                </a:ext>
              </a:extLst>
            </p:cNvPr>
            <p:cNvSpPr/>
            <p:nvPr/>
          </p:nvSpPr>
          <p:spPr>
            <a:xfrm>
              <a:off x="785567" y="4692316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FF85774C-21A4-62C8-D858-5E567279E2EA}"/>
                </a:ext>
              </a:extLst>
            </p:cNvPr>
            <p:cNvSpPr/>
            <p:nvPr/>
          </p:nvSpPr>
          <p:spPr>
            <a:xfrm>
              <a:off x="8147958" y="4644190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1E6A60CD-FE96-5665-782D-D08A6A704290}"/>
                </a:ext>
              </a:extLst>
            </p:cNvPr>
            <p:cNvCxnSpPr>
              <a:stCxn id="12" idx="6"/>
              <a:endCxn id="13" idx="2"/>
            </p:cNvCxnSpPr>
            <p:nvPr/>
          </p:nvCxnSpPr>
          <p:spPr>
            <a:xfrm flipV="1">
              <a:off x="1804241" y="5153527"/>
              <a:ext cx="634371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132CF6A-102C-9CA4-3B2C-7CED25539557}"/>
                </a:ext>
              </a:extLst>
            </p:cNvPr>
            <p:cNvSpPr/>
            <p:nvPr/>
          </p:nvSpPr>
          <p:spPr>
            <a:xfrm>
              <a:off x="2559102" y="4393899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E62838A-1B70-85C1-D44E-5001E1B6CD16}"/>
                </a:ext>
              </a:extLst>
            </p:cNvPr>
            <p:cNvSpPr/>
            <p:nvPr/>
          </p:nvSpPr>
          <p:spPr>
            <a:xfrm>
              <a:off x="4468546" y="4389962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66C76451-5E05-8DB5-F3CC-F4425B9BA3A5}"/>
                </a:ext>
              </a:extLst>
            </p:cNvPr>
            <p:cNvSpPr/>
            <p:nvPr/>
          </p:nvSpPr>
          <p:spPr>
            <a:xfrm>
              <a:off x="6331793" y="4371473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1028" name="Picture 4" descr="Image générée">
            <a:extLst>
              <a:ext uri="{FF2B5EF4-FFF2-40B4-BE49-F238E27FC236}">
                <a16:creationId xmlns:a16="http://schemas.microsoft.com/office/drawing/2014/main" id="{FF2CA00E-0374-DC57-D321-09C9F26D6F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59" y="425556"/>
            <a:ext cx="1133950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générée">
            <a:extLst>
              <a:ext uri="{FF2B5EF4-FFF2-40B4-BE49-F238E27FC236}">
                <a16:creationId xmlns:a16="http://schemas.microsoft.com/office/drawing/2014/main" id="{73567123-CC17-555D-6731-45B9C6BDF5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92"/>
          <a:stretch>
            <a:fillRect/>
          </a:stretch>
        </p:blipFill>
        <p:spPr bwMode="auto">
          <a:xfrm>
            <a:off x="2193624" y="3319551"/>
            <a:ext cx="1287049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6" descr="Image générée">
            <a:extLst>
              <a:ext uri="{FF2B5EF4-FFF2-40B4-BE49-F238E27FC236}">
                <a16:creationId xmlns:a16="http://schemas.microsoft.com/office/drawing/2014/main" id="{D20E7099-07D2-5FAC-21DF-C1FE0E8B6B1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92"/>
          <a:stretch>
            <a:fillRect/>
          </a:stretch>
        </p:blipFill>
        <p:spPr bwMode="auto">
          <a:xfrm>
            <a:off x="4079955" y="3319550"/>
            <a:ext cx="1287049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Image générée">
            <a:extLst>
              <a:ext uri="{FF2B5EF4-FFF2-40B4-BE49-F238E27FC236}">
                <a16:creationId xmlns:a16="http://schemas.microsoft.com/office/drawing/2014/main" id="{C2E15B13-C60A-9412-0D7C-D70D736F0B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59"/>
          <a:stretch>
            <a:fillRect/>
          </a:stretch>
        </p:blipFill>
        <p:spPr bwMode="auto">
          <a:xfrm>
            <a:off x="5966289" y="3319550"/>
            <a:ext cx="1287049" cy="1138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générée">
            <a:extLst>
              <a:ext uri="{FF2B5EF4-FFF2-40B4-BE49-F238E27FC236}">
                <a16:creationId xmlns:a16="http://schemas.microsoft.com/office/drawing/2014/main" id="{613D2B20-39A1-51DA-9F60-26105FDA30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699" y="3323806"/>
            <a:ext cx="1101638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Image générée">
            <a:extLst>
              <a:ext uri="{FF2B5EF4-FFF2-40B4-BE49-F238E27FC236}">
                <a16:creationId xmlns:a16="http://schemas.microsoft.com/office/drawing/2014/main" id="{DC607ED2-674C-E3DB-40A9-34AEEA9BE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0107" y="3333319"/>
            <a:ext cx="1101638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AA561F-BBB2-01BB-973C-9921B59BC9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 générée">
            <a:extLst>
              <a:ext uri="{FF2B5EF4-FFF2-40B4-BE49-F238E27FC236}">
                <a16:creationId xmlns:a16="http://schemas.microsoft.com/office/drawing/2014/main" id="{8F09A9BB-0FAE-1FF3-512E-90891820DA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88" y="367849"/>
            <a:ext cx="1133950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0076ADE5-D902-B933-4D89-1B58F44AAF11}"/>
              </a:ext>
            </a:extLst>
          </p:cNvPr>
          <p:cNvGrpSpPr/>
          <p:nvPr/>
        </p:nvGrpSpPr>
        <p:grpSpPr>
          <a:xfrm>
            <a:off x="374486" y="2681375"/>
            <a:ext cx="8471514" cy="3170601"/>
            <a:chOff x="490231" y="2557550"/>
            <a:chExt cx="8471514" cy="3170601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0C295A7D-6BB6-8770-9527-3657FC154EC8}"/>
                </a:ext>
              </a:extLst>
            </p:cNvPr>
            <p:cNvGrpSpPr/>
            <p:nvPr/>
          </p:nvGrpSpPr>
          <p:grpSpPr>
            <a:xfrm>
              <a:off x="490231" y="3695756"/>
              <a:ext cx="8466501" cy="2032395"/>
              <a:chOff x="719739" y="3678595"/>
              <a:chExt cx="8466501" cy="2032395"/>
            </a:xfrm>
          </p:grpSpPr>
          <p:sp>
            <p:nvSpPr>
              <p:cNvPr id="38" name="ZoneTexte 37">
                <a:extLst>
                  <a:ext uri="{FF2B5EF4-FFF2-40B4-BE49-F238E27FC236}">
                    <a16:creationId xmlns:a16="http://schemas.microsoft.com/office/drawing/2014/main" id="{F44961FC-3EBE-3C54-FABA-6A998598FC68}"/>
                  </a:ext>
                </a:extLst>
              </p:cNvPr>
              <p:cNvSpPr txBox="1"/>
              <p:nvPr/>
            </p:nvSpPr>
            <p:spPr>
              <a:xfrm>
                <a:off x="2423132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re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6" name="ZoneTexte 35">
                <a:extLst>
                  <a:ext uri="{FF2B5EF4-FFF2-40B4-BE49-F238E27FC236}">
                    <a16:creationId xmlns:a16="http://schemas.microsoft.com/office/drawing/2014/main" id="{CEFDD03B-3E85-3E42-68B4-CDE78E005EF9}"/>
                  </a:ext>
                </a:extLst>
              </p:cNvPr>
              <p:cNvSpPr txBox="1"/>
              <p:nvPr/>
            </p:nvSpPr>
            <p:spPr>
              <a:xfrm>
                <a:off x="719739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sp>
            <p:nvSpPr>
              <p:cNvPr id="34" name="ZoneTexte 33">
                <a:extLst>
                  <a:ext uri="{FF2B5EF4-FFF2-40B4-BE49-F238E27FC236}">
                    <a16:creationId xmlns:a16="http://schemas.microsoft.com/office/drawing/2014/main" id="{155FDAA0-9A81-F7C1-E1F6-4A3D70FF6F52}"/>
                  </a:ext>
                </a:extLst>
              </p:cNvPr>
              <p:cNvSpPr txBox="1"/>
              <p:nvPr/>
            </p:nvSpPr>
            <p:spPr>
              <a:xfrm>
                <a:off x="8082130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30BB20D5-A2A2-0028-3F9C-5B2B4A2D6401}"/>
                  </a:ext>
                </a:extLst>
              </p:cNvPr>
              <p:cNvSpPr txBox="1"/>
              <p:nvPr/>
            </p:nvSpPr>
            <p:spPr>
              <a:xfrm>
                <a:off x="4309464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9A678572-BD63-EB62-43B1-9A72870D1558}"/>
                  </a:ext>
                </a:extLst>
              </p:cNvPr>
              <p:cNvSpPr txBox="1"/>
              <p:nvPr/>
            </p:nvSpPr>
            <p:spPr>
              <a:xfrm>
                <a:off x="6195797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3EFD58AD-2740-E1E9-A008-F2E80C8D5A32}"/>
                  </a:ext>
                </a:extLst>
              </p:cNvPr>
              <p:cNvSpPr/>
              <p:nvPr/>
            </p:nvSpPr>
            <p:spPr>
              <a:xfrm>
                <a:off x="785567" y="4692316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EED94C27-F615-BCFF-0FF1-73A2C1DC5F24}"/>
                  </a:ext>
                </a:extLst>
              </p:cNvPr>
              <p:cNvSpPr/>
              <p:nvPr/>
            </p:nvSpPr>
            <p:spPr>
              <a:xfrm>
                <a:off x="8147958" y="4644190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4CA17E45-39DA-C2B1-6857-5B27CF21779D}"/>
                  </a:ext>
                </a:extLst>
              </p:cNvPr>
              <p:cNvCxnSpPr>
                <a:stCxn id="12" idx="6"/>
                <a:endCxn id="13" idx="2"/>
              </p:cNvCxnSpPr>
              <p:nvPr/>
            </p:nvCxnSpPr>
            <p:spPr>
              <a:xfrm flipV="1">
                <a:off x="1804241" y="5153527"/>
                <a:ext cx="6343717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FCCE7590-F487-D658-4334-D6A0FD22C47C}"/>
                  </a:ext>
                </a:extLst>
              </p:cNvPr>
              <p:cNvSpPr/>
              <p:nvPr/>
            </p:nvSpPr>
            <p:spPr>
              <a:xfrm>
                <a:off x="2559102" y="4393899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AE22D46D-793D-22B5-F9CF-3E4AA1889357}"/>
                  </a:ext>
                </a:extLst>
              </p:cNvPr>
              <p:cNvSpPr/>
              <p:nvPr/>
            </p:nvSpPr>
            <p:spPr>
              <a:xfrm>
                <a:off x="4468546" y="4389962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110B141A-D3D8-E8EE-5000-36B910AF38C7}"/>
                  </a:ext>
                </a:extLst>
              </p:cNvPr>
              <p:cNvSpPr/>
              <p:nvPr/>
            </p:nvSpPr>
            <p:spPr>
              <a:xfrm>
                <a:off x="6331793" y="4371473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030" name="Picture 6" descr="Image générée">
              <a:extLst>
                <a:ext uri="{FF2B5EF4-FFF2-40B4-BE49-F238E27FC236}">
                  <a16:creationId xmlns:a16="http://schemas.microsoft.com/office/drawing/2014/main" id="{958800A6-636F-F964-EBA1-98F0605D10D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2193624" y="2557551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6" descr="Image générée">
              <a:extLst>
                <a:ext uri="{FF2B5EF4-FFF2-40B4-BE49-F238E27FC236}">
                  <a16:creationId xmlns:a16="http://schemas.microsoft.com/office/drawing/2014/main" id="{EF15A644-3684-0382-D475-744010C9A9E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4079955" y="2557550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6" descr="Image générée">
              <a:extLst>
                <a:ext uri="{FF2B5EF4-FFF2-40B4-BE49-F238E27FC236}">
                  <a16:creationId xmlns:a16="http://schemas.microsoft.com/office/drawing/2014/main" id="{0ADF879B-8207-F940-CDF9-236C642054A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59"/>
            <a:stretch>
              <a:fillRect/>
            </a:stretch>
          </p:blipFill>
          <p:spPr bwMode="auto">
            <a:xfrm>
              <a:off x="5966289" y="2557550"/>
              <a:ext cx="1287049" cy="11382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Image générée">
              <a:extLst>
                <a:ext uri="{FF2B5EF4-FFF2-40B4-BE49-F238E27FC236}">
                  <a16:creationId xmlns:a16="http://schemas.microsoft.com/office/drawing/2014/main" id="{BB5687C4-5A1A-6EAC-4B5D-BB392F776AF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699" y="2561806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8" descr="Image générée">
              <a:extLst>
                <a:ext uri="{FF2B5EF4-FFF2-40B4-BE49-F238E27FC236}">
                  <a16:creationId xmlns:a16="http://schemas.microsoft.com/office/drawing/2014/main" id="{E8B48D70-FFE5-732B-EE55-4BF9791E101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0107" y="2571319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BA06CC37-F26C-9796-FB34-07C18FA857D5}"/>
              </a:ext>
            </a:extLst>
          </p:cNvPr>
          <p:cNvSpPr txBox="1"/>
          <p:nvPr/>
        </p:nvSpPr>
        <p:spPr>
          <a:xfrm>
            <a:off x="1411438" y="495458"/>
            <a:ext cx="4050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Situation 1 :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4B83A8C4-8A61-A74E-8AE2-338D41AA67BE}"/>
              </a:ext>
            </a:extLst>
          </p:cNvPr>
          <p:cNvSpPr txBox="1"/>
          <p:nvPr/>
        </p:nvSpPr>
        <p:spPr>
          <a:xfrm>
            <a:off x="469441" y="5003413"/>
            <a:ext cx="1024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2 600</a:t>
            </a:r>
            <a:endParaRPr lang="fr-FR" sz="2400" dirty="0">
              <a:solidFill>
                <a:srgbClr val="0070C0"/>
              </a:solidFill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F5905778-5EEE-23FE-CC6E-4E45D460CCBC}"/>
              </a:ext>
            </a:extLst>
          </p:cNvPr>
          <p:cNvSpPr txBox="1"/>
          <p:nvPr/>
        </p:nvSpPr>
        <p:spPr>
          <a:xfrm>
            <a:off x="2202877" y="4528409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+150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71ED59EA-98DE-1FAD-8162-007ECF1B365C}"/>
              </a:ext>
            </a:extLst>
          </p:cNvPr>
          <p:cNvSpPr txBox="1"/>
          <p:nvPr/>
        </p:nvSpPr>
        <p:spPr>
          <a:xfrm>
            <a:off x="4145918" y="4550880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268437ED-2A18-80CD-C800-EA1D2D712DAC}"/>
              </a:ext>
            </a:extLst>
          </p:cNvPr>
          <p:cNvSpPr txBox="1"/>
          <p:nvPr/>
        </p:nvSpPr>
        <p:spPr>
          <a:xfrm>
            <a:off x="6032737" y="4491739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BDBBED14-DB18-E361-9020-049F3664539D}"/>
              </a:ext>
            </a:extLst>
          </p:cNvPr>
          <p:cNvSpPr txBox="1"/>
          <p:nvPr/>
        </p:nvSpPr>
        <p:spPr>
          <a:xfrm>
            <a:off x="7837890" y="4967120"/>
            <a:ext cx="9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574803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9071E6-11A9-39FE-4999-2513FFED44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 générée">
            <a:extLst>
              <a:ext uri="{FF2B5EF4-FFF2-40B4-BE49-F238E27FC236}">
                <a16:creationId xmlns:a16="http://schemas.microsoft.com/office/drawing/2014/main" id="{D071F5BB-FD5E-F4D8-DC12-B6FC32A7B8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88" y="367849"/>
            <a:ext cx="1133950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60DEEE0B-B036-D239-3225-95BDBD7B35D9}"/>
              </a:ext>
            </a:extLst>
          </p:cNvPr>
          <p:cNvGrpSpPr/>
          <p:nvPr/>
        </p:nvGrpSpPr>
        <p:grpSpPr>
          <a:xfrm>
            <a:off x="374486" y="2681375"/>
            <a:ext cx="8471514" cy="3170601"/>
            <a:chOff x="490231" y="2557550"/>
            <a:chExt cx="8471514" cy="3170601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DDFD4151-4220-08B0-4FF5-9C66F9D26C29}"/>
                </a:ext>
              </a:extLst>
            </p:cNvPr>
            <p:cNvGrpSpPr/>
            <p:nvPr/>
          </p:nvGrpSpPr>
          <p:grpSpPr>
            <a:xfrm>
              <a:off x="490231" y="3695756"/>
              <a:ext cx="8466501" cy="2032395"/>
              <a:chOff x="719739" y="3678595"/>
              <a:chExt cx="8466501" cy="2032395"/>
            </a:xfrm>
          </p:grpSpPr>
          <p:sp>
            <p:nvSpPr>
              <p:cNvPr id="38" name="ZoneTexte 37">
                <a:extLst>
                  <a:ext uri="{FF2B5EF4-FFF2-40B4-BE49-F238E27FC236}">
                    <a16:creationId xmlns:a16="http://schemas.microsoft.com/office/drawing/2014/main" id="{A73FB169-F492-3788-1D5E-A455B3188AE3}"/>
                  </a:ext>
                </a:extLst>
              </p:cNvPr>
              <p:cNvSpPr txBox="1"/>
              <p:nvPr/>
            </p:nvSpPr>
            <p:spPr>
              <a:xfrm>
                <a:off x="2423132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re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6" name="ZoneTexte 35">
                <a:extLst>
                  <a:ext uri="{FF2B5EF4-FFF2-40B4-BE49-F238E27FC236}">
                    <a16:creationId xmlns:a16="http://schemas.microsoft.com/office/drawing/2014/main" id="{DE34D865-84F4-D283-FB38-C2AB7A9FCCCD}"/>
                  </a:ext>
                </a:extLst>
              </p:cNvPr>
              <p:cNvSpPr txBox="1"/>
              <p:nvPr/>
            </p:nvSpPr>
            <p:spPr>
              <a:xfrm>
                <a:off x="719739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sp>
            <p:nvSpPr>
              <p:cNvPr id="34" name="ZoneTexte 33">
                <a:extLst>
                  <a:ext uri="{FF2B5EF4-FFF2-40B4-BE49-F238E27FC236}">
                    <a16:creationId xmlns:a16="http://schemas.microsoft.com/office/drawing/2014/main" id="{849476B6-61E6-59CB-D5D5-904C9832B6FF}"/>
                  </a:ext>
                </a:extLst>
              </p:cNvPr>
              <p:cNvSpPr txBox="1"/>
              <p:nvPr/>
            </p:nvSpPr>
            <p:spPr>
              <a:xfrm>
                <a:off x="8082130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9DF86AF1-C9BE-39B1-F490-0E4C071ACCB4}"/>
                  </a:ext>
                </a:extLst>
              </p:cNvPr>
              <p:cNvSpPr txBox="1"/>
              <p:nvPr/>
            </p:nvSpPr>
            <p:spPr>
              <a:xfrm>
                <a:off x="4309464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EF5F496C-3738-8EF4-F769-299A8A3FBF5A}"/>
                  </a:ext>
                </a:extLst>
              </p:cNvPr>
              <p:cNvSpPr txBox="1"/>
              <p:nvPr/>
            </p:nvSpPr>
            <p:spPr>
              <a:xfrm>
                <a:off x="6195797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BD51BBE1-7BA8-8FC9-18F0-CEA2A52F84A6}"/>
                  </a:ext>
                </a:extLst>
              </p:cNvPr>
              <p:cNvSpPr/>
              <p:nvPr/>
            </p:nvSpPr>
            <p:spPr>
              <a:xfrm>
                <a:off x="785567" y="4692316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44774A4C-4ABD-727B-CDAD-0FA9FF7FE35E}"/>
                  </a:ext>
                </a:extLst>
              </p:cNvPr>
              <p:cNvSpPr/>
              <p:nvPr/>
            </p:nvSpPr>
            <p:spPr>
              <a:xfrm>
                <a:off x="8147958" y="4644190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B3C2FED4-B62D-4AB1-A47C-284466092EC3}"/>
                  </a:ext>
                </a:extLst>
              </p:cNvPr>
              <p:cNvCxnSpPr>
                <a:stCxn id="12" idx="6"/>
                <a:endCxn id="13" idx="2"/>
              </p:cNvCxnSpPr>
              <p:nvPr/>
            </p:nvCxnSpPr>
            <p:spPr>
              <a:xfrm flipV="1">
                <a:off x="1804241" y="5153527"/>
                <a:ext cx="6343717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6D797665-73E6-2B93-AC04-7C2E50851B7C}"/>
                  </a:ext>
                </a:extLst>
              </p:cNvPr>
              <p:cNvSpPr/>
              <p:nvPr/>
            </p:nvSpPr>
            <p:spPr>
              <a:xfrm>
                <a:off x="2559102" y="4393899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2A382AC7-75B0-9F9B-9DCD-C26FD2DD5FA1}"/>
                  </a:ext>
                </a:extLst>
              </p:cNvPr>
              <p:cNvSpPr/>
              <p:nvPr/>
            </p:nvSpPr>
            <p:spPr>
              <a:xfrm>
                <a:off x="4468546" y="4389962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D0F62BC2-9CB9-ECC6-68F5-BC954C4D3E9E}"/>
                  </a:ext>
                </a:extLst>
              </p:cNvPr>
              <p:cNvSpPr/>
              <p:nvPr/>
            </p:nvSpPr>
            <p:spPr>
              <a:xfrm>
                <a:off x="6331793" y="4371473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030" name="Picture 6" descr="Image générée">
              <a:extLst>
                <a:ext uri="{FF2B5EF4-FFF2-40B4-BE49-F238E27FC236}">
                  <a16:creationId xmlns:a16="http://schemas.microsoft.com/office/drawing/2014/main" id="{8CDA00E3-A9F8-704D-7097-C84D3233B3D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2193624" y="2557551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6" descr="Image générée">
              <a:extLst>
                <a:ext uri="{FF2B5EF4-FFF2-40B4-BE49-F238E27FC236}">
                  <a16:creationId xmlns:a16="http://schemas.microsoft.com/office/drawing/2014/main" id="{2BCE7360-5BAA-241B-71A8-4CA9BEB98D8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4079955" y="2557550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6" descr="Image générée">
              <a:extLst>
                <a:ext uri="{FF2B5EF4-FFF2-40B4-BE49-F238E27FC236}">
                  <a16:creationId xmlns:a16="http://schemas.microsoft.com/office/drawing/2014/main" id="{602BA077-2F1E-742C-040E-E6B5FA8FAA6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59"/>
            <a:stretch>
              <a:fillRect/>
            </a:stretch>
          </p:blipFill>
          <p:spPr bwMode="auto">
            <a:xfrm>
              <a:off x="5966289" y="2557550"/>
              <a:ext cx="1287049" cy="11382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Image générée">
              <a:extLst>
                <a:ext uri="{FF2B5EF4-FFF2-40B4-BE49-F238E27FC236}">
                  <a16:creationId xmlns:a16="http://schemas.microsoft.com/office/drawing/2014/main" id="{70415C8D-BD1D-0337-2162-BC9C02A6C91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699" y="2561806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8" descr="Image générée">
              <a:extLst>
                <a:ext uri="{FF2B5EF4-FFF2-40B4-BE49-F238E27FC236}">
                  <a16:creationId xmlns:a16="http://schemas.microsoft.com/office/drawing/2014/main" id="{2A35C129-DAE8-52EA-F3FC-96A3EBA95A1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0107" y="2571319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2AA50D6C-0C72-CB40-887E-605B6C7E39A1}"/>
              </a:ext>
            </a:extLst>
          </p:cNvPr>
          <p:cNvSpPr txBox="1"/>
          <p:nvPr/>
        </p:nvSpPr>
        <p:spPr>
          <a:xfrm>
            <a:off x="1411438" y="495458"/>
            <a:ext cx="4050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Situation 1 : </a:t>
            </a:r>
            <a:r>
              <a:rPr lang="fr-FR" sz="3200" b="1" dirty="0">
                <a:solidFill>
                  <a:srgbClr val="C00000"/>
                </a:solidFill>
              </a:rPr>
              <a:t>correction</a:t>
            </a:r>
            <a:endParaRPr lang="fr-FR" sz="3200" b="1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2CF0B5C-BE6C-6657-1F4D-1EC2799AD657}"/>
              </a:ext>
            </a:extLst>
          </p:cNvPr>
          <p:cNvSpPr txBox="1"/>
          <p:nvPr/>
        </p:nvSpPr>
        <p:spPr>
          <a:xfrm>
            <a:off x="2554602" y="5694623"/>
            <a:ext cx="4152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2 600 + 150 = 2 750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A7459E44-5E79-F60F-C836-09261D49EAC4}"/>
              </a:ext>
            </a:extLst>
          </p:cNvPr>
          <p:cNvSpPr txBox="1"/>
          <p:nvPr/>
        </p:nvSpPr>
        <p:spPr>
          <a:xfrm>
            <a:off x="7761223" y="5003413"/>
            <a:ext cx="1101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rgbClr val="C00000"/>
                </a:solidFill>
              </a:rPr>
              <a:t>2 750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84C9A6CA-4BCE-A9F3-8C26-8531A054B3DB}"/>
              </a:ext>
            </a:extLst>
          </p:cNvPr>
          <p:cNvSpPr txBox="1"/>
          <p:nvPr/>
        </p:nvSpPr>
        <p:spPr>
          <a:xfrm>
            <a:off x="469441" y="5003413"/>
            <a:ext cx="1024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2 600</a:t>
            </a:r>
            <a:endParaRPr lang="fr-FR" sz="2400" dirty="0">
              <a:solidFill>
                <a:srgbClr val="0070C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A09F2848-D0B0-9800-6B0D-2EEE3CD6916A}"/>
              </a:ext>
            </a:extLst>
          </p:cNvPr>
          <p:cNvSpPr txBox="1"/>
          <p:nvPr/>
        </p:nvSpPr>
        <p:spPr>
          <a:xfrm>
            <a:off x="2202877" y="4528409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+150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034C0E5-025C-1770-6275-D4B07CC1815F}"/>
              </a:ext>
            </a:extLst>
          </p:cNvPr>
          <p:cNvSpPr txBox="1"/>
          <p:nvPr/>
        </p:nvSpPr>
        <p:spPr>
          <a:xfrm>
            <a:off x="4145918" y="4550880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BF25C991-A37E-9FB2-6ECA-E88AC4041BF9}"/>
              </a:ext>
            </a:extLst>
          </p:cNvPr>
          <p:cNvSpPr txBox="1"/>
          <p:nvPr/>
        </p:nvSpPr>
        <p:spPr>
          <a:xfrm>
            <a:off x="6032737" y="4491739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177706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87CF99-5930-A2D7-53FA-DB863C1D2C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 générée">
            <a:extLst>
              <a:ext uri="{FF2B5EF4-FFF2-40B4-BE49-F238E27FC236}">
                <a16:creationId xmlns:a16="http://schemas.microsoft.com/office/drawing/2014/main" id="{B1124AB5-5E7C-6CD5-48C2-757C59470A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88" y="367849"/>
            <a:ext cx="1133950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ACECD458-F83B-5A3A-5481-E7FA1E34E64F}"/>
              </a:ext>
            </a:extLst>
          </p:cNvPr>
          <p:cNvGrpSpPr/>
          <p:nvPr/>
        </p:nvGrpSpPr>
        <p:grpSpPr>
          <a:xfrm>
            <a:off x="374486" y="2681375"/>
            <a:ext cx="8471514" cy="3170601"/>
            <a:chOff x="490231" y="2557550"/>
            <a:chExt cx="8471514" cy="3170601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EFCAC859-9EF7-AAB7-C6E5-F22B9AF5B2C6}"/>
                </a:ext>
              </a:extLst>
            </p:cNvPr>
            <p:cNvGrpSpPr/>
            <p:nvPr/>
          </p:nvGrpSpPr>
          <p:grpSpPr>
            <a:xfrm>
              <a:off x="490231" y="3695756"/>
              <a:ext cx="8466501" cy="2032395"/>
              <a:chOff x="719739" y="3678595"/>
              <a:chExt cx="8466501" cy="2032395"/>
            </a:xfrm>
          </p:grpSpPr>
          <p:sp>
            <p:nvSpPr>
              <p:cNvPr id="38" name="ZoneTexte 37">
                <a:extLst>
                  <a:ext uri="{FF2B5EF4-FFF2-40B4-BE49-F238E27FC236}">
                    <a16:creationId xmlns:a16="http://schemas.microsoft.com/office/drawing/2014/main" id="{CD05D219-27CF-8076-1D73-115BA61E72FE}"/>
                  </a:ext>
                </a:extLst>
              </p:cNvPr>
              <p:cNvSpPr txBox="1"/>
              <p:nvPr/>
            </p:nvSpPr>
            <p:spPr>
              <a:xfrm>
                <a:off x="2423132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re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6" name="ZoneTexte 35">
                <a:extLst>
                  <a:ext uri="{FF2B5EF4-FFF2-40B4-BE49-F238E27FC236}">
                    <a16:creationId xmlns:a16="http://schemas.microsoft.com/office/drawing/2014/main" id="{C83F1425-C850-6AD6-DF6C-1E31F3FF790A}"/>
                  </a:ext>
                </a:extLst>
              </p:cNvPr>
              <p:cNvSpPr txBox="1"/>
              <p:nvPr/>
            </p:nvSpPr>
            <p:spPr>
              <a:xfrm>
                <a:off x="719739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sp>
            <p:nvSpPr>
              <p:cNvPr id="34" name="ZoneTexte 33">
                <a:extLst>
                  <a:ext uri="{FF2B5EF4-FFF2-40B4-BE49-F238E27FC236}">
                    <a16:creationId xmlns:a16="http://schemas.microsoft.com/office/drawing/2014/main" id="{717D33BD-D210-E999-49ED-B99E0366F0CE}"/>
                  </a:ext>
                </a:extLst>
              </p:cNvPr>
              <p:cNvSpPr txBox="1"/>
              <p:nvPr/>
            </p:nvSpPr>
            <p:spPr>
              <a:xfrm>
                <a:off x="8082130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6B37E96D-28EA-E01F-1CED-9B325B4A47F5}"/>
                  </a:ext>
                </a:extLst>
              </p:cNvPr>
              <p:cNvSpPr txBox="1"/>
              <p:nvPr/>
            </p:nvSpPr>
            <p:spPr>
              <a:xfrm>
                <a:off x="4309464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F6F72090-573E-91D5-6B72-A133F30BD20D}"/>
                  </a:ext>
                </a:extLst>
              </p:cNvPr>
              <p:cNvSpPr txBox="1"/>
              <p:nvPr/>
            </p:nvSpPr>
            <p:spPr>
              <a:xfrm>
                <a:off x="6195797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19E934B2-B6C3-636B-E0B9-4F642AD2236E}"/>
                  </a:ext>
                </a:extLst>
              </p:cNvPr>
              <p:cNvSpPr/>
              <p:nvPr/>
            </p:nvSpPr>
            <p:spPr>
              <a:xfrm>
                <a:off x="785567" y="4692316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D093F52B-608C-BC61-FD24-5D9FAC2D0EA2}"/>
                  </a:ext>
                </a:extLst>
              </p:cNvPr>
              <p:cNvSpPr/>
              <p:nvPr/>
            </p:nvSpPr>
            <p:spPr>
              <a:xfrm>
                <a:off x="8147958" y="4644190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81E16C14-A449-716A-A7DC-695480DEAC33}"/>
                  </a:ext>
                </a:extLst>
              </p:cNvPr>
              <p:cNvCxnSpPr>
                <a:stCxn id="12" idx="6"/>
                <a:endCxn id="13" idx="2"/>
              </p:cNvCxnSpPr>
              <p:nvPr/>
            </p:nvCxnSpPr>
            <p:spPr>
              <a:xfrm flipV="1">
                <a:off x="1804241" y="5153527"/>
                <a:ext cx="6343717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E1435B75-0196-9719-A90B-5F7E7AD5B6C5}"/>
                  </a:ext>
                </a:extLst>
              </p:cNvPr>
              <p:cNvSpPr/>
              <p:nvPr/>
            </p:nvSpPr>
            <p:spPr>
              <a:xfrm>
                <a:off x="2559102" y="4393899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1D637C8D-F85C-F450-92B9-16614FEA5073}"/>
                  </a:ext>
                </a:extLst>
              </p:cNvPr>
              <p:cNvSpPr/>
              <p:nvPr/>
            </p:nvSpPr>
            <p:spPr>
              <a:xfrm>
                <a:off x="4468546" y="4389962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E78414CC-6C43-9862-F273-AF5D5F782DFC}"/>
                  </a:ext>
                </a:extLst>
              </p:cNvPr>
              <p:cNvSpPr/>
              <p:nvPr/>
            </p:nvSpPr>
            <p:spPr>
              <a:xfrm>
                <a:off x="6331793" y="4371473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030" name="Picture 6" descr="Image générée">
              <a:extLst>
                <a:ext uri="{FF2B5EF4-FFF2-40B4-BE49-F238E27FC236}">
                  <a16:creationId xmlns:a16="http://schemas.microsoft.com/office/drawing/2014/main" id="{71D4B5EF-7875-DD77-3E16-58A312A6734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2193624" y="2557551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6" descr="Image générée">
              <a:extLst>
                <a:ext uri="{FF2B5EF4-FFF2-40B4-BE49-F238E27FC236}">
                  <a16:creationId xmlns:a16="http://schemas.microsoft.com/office/drawing/2014/main" id="{98DCE0CD-9724-009C-9F58-1B54C95669F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4079955" y="2557550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6" descr="Image générée">
              <a:extLst>
                <a:ext uri="{FF2B5EF4-FFF2-40B4-BE49-F238E27FC236}">
                  <a16:creationId xmlns:a16="http://schemas.microsoft.com/office/drawing/2014/main" id="{CD46A493-8472-62B5-6EFA-48C952795A1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59"/>
            <a:stretch>
              <a:fillRect/>
            </a:stretch>
          </p:blipFill>
          <p:spPr bwMode="auto">
            <a:xfrm>
              <a:off x="5966289" y="2557550"/>
              <a:ext cx="1287049" cy="11382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Image générée">
              <a:extLst>
                <a:ext uri="{FF2B5EF4-FFF2-40B4-BE49-F238E27FC236}">
                  <a16:creationId xmlns:a16="http://schemas.microsoft.com/office/drawing/2014/main" id="{D9192AA9-EC51-1B94-9A4B-B778F08E8D6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699" y="2561806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8" descr="Image générée">
              <a:extLst>
                <a:ext uri="{FF2B5EF4-FFF2-40B4-BE49-F238E27FC236}">
                  <a16:creationId xmlns:a16="http://schemas.microsoft.com/office/drawing/2014/main" id="{5A990A9C-94AD-83BC-A595-840F512D841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0107" y="2571319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C3CBA677-7C14-9817-F091-90A5C05689DC}"/>
              </a:ext>
            </a:extLst>
          </p:cNvPr>
          <p:cNvSpPr txBox="1"/>
          <p:nvPr/>
        </p:nvSpPr>
        <p:spPr>
          <a:xfrm>
            <a:off x="1411438" y="495458"/>
            <a:ext cx="4050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Situation 2 :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82265D6-039E-857E-9F15-87938E697E49}"/>
              </a:ext>
            </a:extLst>
          </p:cNvPr>
          <p:cNvSpPr txBox="1"/>
          <p:nvPr/>
        </p:nvSpPr>
        <p:spPr>
          <a:xfrm>
            <a:off x="469441" y="5003413"/>
            <a:ext cx="1024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3 000</a:t>
            </a:r>
            <a:endParaRPr lang="fr-FR" sz="2400" dirty="0">
              <a:solidFill>
                <a:srgbClr val="0070C0"/>
              </a:solidFill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55644439-164C-3D13-7943-BF3A55DF97DB}"/>
              </a:ext>
            </a:extLst>
          </p:cNvPr>
          <p:cNvSpPr txBox="1"/>
          <p:nvPr/>
        </p:nvSpPr>
        <p:spPr>
          <a:xfrm>
            <a:off x="2202877" y="4528409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+100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33C71765-46DC-36AF-FB23-B0609A7FD664}"/>
              </a:ext>
            </a:extLst>
          </p:cNvPr>
          <p:cNvSpPr txBox="1"/>
          <p:nvPr/>
        </p:nvSpPr>
        <p:spPr>
          <a:xfrm>
            <a:off x="4145917" y="455088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+200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EFCBE7CE-0FF7-4012-263C-CF4B6DD53E72}"/>
              </a:ext>
            </a:extLst>
          </p:cNvPr>
          <p:cNvSpPr txBox="1"/>
          <p:nvPr/>
        </p:nvSpPr>
        <p:spPr>
          <a:xfrm>
            <a:off x="6032737" y="4491739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8DDD9EB0-30AA-C7EC-CDF0-4D61B2346483}"/>
              </a:ext>
            </a:extLst>
          </p:cNvPr>
          <p:cNvSpPr txBox="1"/>
          <p:nvPr/>
        </p:nvSpPr>
        <p:spPr>
          <a:xfrm>
            <a:off x="7837890" y="4967120"/>
            <a:ext cx="9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062556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E3D506-9F3A-C24C-E331-A0A60142BC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 générée">
            <a:extLst>
              <a:ext uri="{FF2B5EF4-FFF2-40B4-BE49-F238E27FC236}">
                <a16:creationId xmlns:a16="http://schemas.microsoft.com/office/drawing/2014/main" id="{CD58222C-7F54-352F-D865-7B903CA9E1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88" y="367849"/>
            <a:ext cx="1133950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27A9293E-3787-66FE-30FF-A65B02146554}"/>
              </a:ext>
            </a:extLst>
          </p:cNvPr>
          <p:cNvGrpSpPr/>
          <p:nvPr/>
        </p:nvGrpSpPr>
        <p:grpSpPr>
          <a:xfrm>
            <a:off x="374486" y="2681375"/>
            <a:ext cx="8471514" cy="3170601"/>
            <a:chOff x="490231" y="2557550"/>
            <a:chExt cx="8471514" cy="3170601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2EF98A52-3A19-3975-88DA-72A191BE6F42}"/>
                </a:ext>
              </a:extLst>
            </p:cNvPr>
            <p:cNvGrpSpPr/>
            <p:nvPr/>
          </p:nvGrpSpPr>
          <p:grpSpPr>
            <a:xfrm>
              <a:off x="490231" y="3695756"/>
              <a:ext cx="8466501" cy="2032395"/>
              <a:chOff x="719739" y="3678595"/>
              <a:chExt cx="8466501" cy="2032395"/>
            </a:xfrm>
          </p:grpSpPr>
          <p:sp>
            <p:nvSpPr>
              <p:cNvPr id="38" name="ZoneTexte 37">
                <a:extLst>
                  <a:ext uri="{FF2B5EF4-FFF2-40B4-BE49-F238E27FC236}">
                    <a16:creationId xmlns:a16="http://schemas.microsoft.com/office/drawing/2014/main" id="{E79FDF2D-DA59-CEC5-B739-2036669F2C6D}"/>
                  </a:ext>
                </a:extLst>
              </p:cNvPr>
              <p:cNvSpPr txBox="1"/>
              <p:nvPr/>
            </p:nvSpPr>
            <p:spPr>
              <a:xfrm>
                <a:off x="2423132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re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6" name="ZoneTexte 35">
                <a:extLst>
                  <a:ext uri="{FF2B5EF4-FFF2-40B4-BE49-F238E27FC236}">
                    <a16:creationId xmlns:a16="http://schemas.microsoft.com/office/drawing/2014/main" id="{00D275AC-19FF-F0D5-2355-F8E3F6A1D33F}"/>
                  </a:ext>
                </a:extLst>
              </p:cNvPr>
              <p:cNvSpPr txBox="1"/>
              <p:nvPr/>
            </p:nvSpPr>
            <p:spPr>
              <a:xfrm>
                <a:off x="719739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sp>
            <p:nvSpPr>
              <p:cNvPr id="34" name="ZoneTexte 33">
                <a:extLst>
                  <a:ext uri="{FF2B5EF4-FFF2-40B4-BE49-F238E27FC236}">
                    <a16:creationId xmlns:a16="http://schemas.microsoft.com/office/drawing/2014/main" id="{85785A25-17DA-FBAD-B60F-1E540E61DEBC}"/>
                  </a:ext>
                </a:extLst>
              </p:cNvPr>
              <p:cNvSpPr txBox="1"/>
              <p:nvPr/>
            </p:nvSpPr>
            <p:spPr>
              <a:xfrm>
                <a:off x="8082130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F0FFD8E4-AC91-9435-881D-594325EC33B3}"/>
                  </a:ext>
                </a:extLst>
              </p:cNvPr>
              <p:cNvSpPr txBox="1"/>
              <p:nvPr/>
            </p:nvSpPr>
            <p:spPr>
              <a:xfrm>
                <a:off x="4309464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F0261FB9-070C-348F-C9B5-7DB46D5C45BB}"/>
                  </a:ext>
                </a:extLst>
              </p:cNvPr>
              <p:cNvSpPr txBox="1"/>
              <p:nvPr/>
            </p:nvSpPr>
            <p:spPr>
              <a:xfrm>
                <a:off x="6195797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88AA9107-31BF-023E-9174-64D96A612A1F}"/>
                  </a:ext>
                </a:extLst>
              </p:cNvPr>
              <p:cNvSpPr/>
              <p:nvPr/>
            </p:nvSpPr>
            <p:spPr>
              <a:xfrm>
                <a:off x="785567" y="4692316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0D21C545-A764-56FB-8150-2C5EB2452568}"/>
                  </a:ext>
                </a:extLst>
              </p:cNvPr>
              <p:cNvSpPr/>
              <p:nvPr/>
            </p:nvSpPr>
            <p:spPr>
              <a:xfrm>
                <a:off x="8147958" y="4644190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E629E13D-FE1C-C74A-219A-2144F6025764}"/>
                  </a:ext>
                </a:extLst>
              </p:cNvPr>
              <p:cNvCxnSpPr>
                <a:stCxn id="12" idx="6"/>
                <a:endCxn id="13" idx="2"/>
              </p:cNvCxnSpPr>
              <p:nvPr/>
            </p:nvCxnSpPr>
            <p:spPr>
              <a:xfrm flipV="1">
                <a:off x="1804241" y="5153527"/>
                <a:ext cx="6343717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AC70E6A9-9C8C-58DF-4648-99EAE6A79107}"/>
                  </a:ext>
                </a:extLst>
              </p:cNvPr>
              <p:cNvSpPr/>
              <p:nvPr/>
            </p:nvSpPr>
            <p:spPr>
              <a:xfrm>
                <a:off x="2559102" y="4393899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A1FF9ECF-2F1C-F8A0-A78A-A5D96C85A206}"/>
                  </a:ext>
                </a:extLst>
              </p:cNvPr>
              <p:cNvSpPr/>
              <p:nvPr/>
            </p:nvSpPr>
            <p:spPr>
              <a:xfrm>
                <a:off x="4468546" y="4389962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B9F12854-C0E3-0112-7B4A-D6F3DE4E4B9C}"/>
                  </a:ext>
                </a:extLst>
              </p:cNvPr>
              <p:cNvSpPr/>
              <p:nvPr/>
            </p:nvSpPr>
            <p:spPr>
              <a:xfrm>
                <a:off x="6331793" y="4371473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030" name="Picture 6" descr="Image générée">
              <a:extLst>
                <a:ext uri="{FF2B5EF4-FFF2-40B4-BE49-F238E27FC236}">
                  <a16:creationId xmlns:a16="http://schemas.microsoft.com/office/drawing/2014/main" id="{17B4FE79-4F3D-A0B7-FE8A-71A5BF260A9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2193624" y="2557551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6" descr="Image générée">
              <a:extLst>
                <a:ext uri="{FF2B5EF4-FFF2-40B4-BE49-F238E27FC236}">
                  <a16:creationId xmlns:a16="http://schemas.microsoft.com/office/drawing/2014/main" id="{BBBEE267-7F84-E87B-8365-463943A000E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4079955" y="2557550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6" descr="Image générée">
              <a:extLst>
                <a:ext uri="{FF2B5EF4-FFF2-40B4-BE49-F238E27FC236}">
                  <a16:creationId xmlns:a16="http://schemas.microsoft.com/office/drawing/2014/main" id="{6758C4FA-189E-F49D-7B7C-7ABE8AB4E12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59"/>
            <a:stretch>
              <a:fillRect/>
            </a:stretch>
          </p:blipFill>
          <p:spPr bwMode="auto">
            <a:xfrm>
              <a:off x="5966289" y="2557550"/>
              <a:ext cx="1287049" cy="11382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Image générée">
              <a:extLst>
                <a:ext uri="{FF2B5EF4-FFF2-40B4-BE49-F238E27FC236}">
                  <a16:creationId xmlns:a16="http://schemas.microsoft.com/office/drawing/2014/main" id="{80FC71E1-31D4-00FE-8F05-AB62DDDFDE1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699" y="2561806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8" descr="Image générée">
              <a:extLst>
                <a:ext uri="{FF2B5EF4-FFF2-40B4-BE49-F238E27FC236}">
                  <a16:creationId xmlns:a16="http://schemas.microsoft.com/office/drawing/2014/main" id="{B6AD34B4-033B-45D1-0C1E-60C6ACB877E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0107" y="2571319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111560C2-B91C-6AA2-74BC-F943412CE05B}"/>
              </a:ext>
            </a:extLst>
          </p:cNvPr>
          <p:cNvSpPr txBox="1"/>
          <p:nvPr/>
        </p:nvSpPr>
        <p:spPr>
          <a:xfrm>
            <a:off x="1411438" y="495458"/>
            <a:ext cx="4050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Situation 2 : </a:t>
            </a:r>
            <a:r>
              <a:rPr lang="fr-FR" sz="3200" b="1" dirty="0">
                <a:solidFill>
                  <a:srgbClr val="C00000"/>
                </a:solidFill>
              </a:rPr>
              <a:t>correction</a:t>
            </a:r>
            <a:endParaRPr lang="fr-FR" sz="3200" b="1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95D562F-A48C-2452-778A-A7BBB50FBB25}"/>
              </a:ext>
            </a:extLst>
          </p:cNvPr>
          <p:cNvSpPr txBox="1"/>
          <p:nvPr/>
        </p:nvSpPr>
        <p:spPr>
          <a:xfrm>
            <a:off x="2128334" y="5694623"/>
            <a:ext cx="50740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3 000 + 100 + 200 = 3 300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E0A5317-70D9-6953-B39D-CEB0B0133626}"/>
              </a:ext>
            </a:extLst>
          </p:cNvPr>
          <p:cNvSpPr txBox="1"/>
          <p:nvPr/>
        </p:nvSpPr>
        <p:spPr>
          <a:xfrm>
            <a:off x="7761223" y="5003413"/>
            <a:ext cx="1101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rgbClr val="C00000"/>
                </a:solidFill>
              </a:rPr>
              <a:t>3 300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E25B4C8-7753-42FC-F24E-6AEA7BCF00CD}"/>
              </a:ext>
            </a:extLst>
          </p:cNvPr>
          <p:cNvSpPr txBox="1"/>
          <p:nvPr/>
        </p:nvSpPr>
        <p:spPr>
          <a:xfrm>
            <a:off x="6032737" y="4491739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288B2702-487A-0ED0-4592-CD4FEB7B3675}"/>
              </a:ext>
            </a:extLst>
          </p:cNvPr>
          <p:cNvSpPr txBox="1"/>
          <p:nvPr/>
        </p:nvSpPr>
        <p:spPr>
          <a:xfrm>
            <a:off x="469441" y="5003413"/>
            <a:ext cx="1024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3 000</a:t>
            </a:r>
            <a:endParaRPr lang="fr-FR" sz="2400" dirty="0">
              <a:solidFill>
                <a:srgbClr val="0070C0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996441FE-55AB-66C3-589B-ECA59F759490}"/>
              </a:ext>
            </a:extLst>
          </p:cNvPr>
          <p:cNvSpPr txBox="1"/>
          <p:nvPr/>
        </p:nvSpPr>
        <p:spPr>
          <a:xfrm>
            <a:off x="2202877" y="4528409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+100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224260D5-0146-C8BC-E7C0-4DDE6A74A62B}"/>
              </a:ext>
            </a:extLst>
          </p:cNvPr>
          <p:cNvSpPr txBox="1"/>
          <p:nvPr/>
        </p:nvSpPr>
        <p:spPr>
          <a:xfrm>
            <a:off x="4145917" y="455088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+200</a:t>
            </a:r>
          </a:p>
        </p:txBody>
      </p:sp>
    </p:spTree>
    <p:extLst>
      <p:ext uri="{BB962C8B-B14F-4D97-AF65-F5344CB8AC3E}">
        <p14:creationId xmlns:p14="http://schemas.microsoft.com/office/powerpoint/2010/main" val="2867841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ABF744-4CDA-AA02-7A5F-532AA27065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A27AF57B-0C03-D38B-BC2B-5112949A66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704" y="5155199"/>
            <a:ext cx="8522072" cy="1686634"/>
          </a:xfrm>
          <a:prstGeom prst="rect">
            <a:avLst/>
          </a:prstGeom>
        </p:spPr>
      </p:pic>
      <p:pic>
        <p:nvPicPr>
          <p:cNvPr id="1028" name="Picture 4" descr="Image générée">
            <a:extLst>
              <a:ext uri="{FF2B5EF4-FFF2-40B4-BE49-F238E27FC236}">
                <a16:creationId xmlns:a16="http://schemas.microsoft.com/office/drawing/2014/main" id="{D73488D9-32A2-2715-0FBB-1E07F60C7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88" y="367849"/>
            <a:ext cx="722881" cy="722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0BC38AC9-3B3E-61D9-6F1A-E18672155C83}"/>
              </a:ext>
            </a:extLst>
          </p:cNvPr>
          <p:cNvGrpSpPr/>
          <p:nvPr/>
        </p:nvGrpSpPr>
        <p:grpSpPr>
          <a:xfrm>
            <a:off x="441159" y="1162373"/>
            <a:ext cx="8471514" cy="3170601"/>
            <a:chOff x="490231" y="2557550"/>
            <a:chExt cx="8471514" cy="3170601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70A99A64-8573-66AA-5080-C26E3B75A272}"/>
                </a:ext>
              </a:extLst>
            </p:cNvPr>
            <p:cNvGrpSpPr/>
            <p:nvPr/>
          </p:nvGrpSpPr>
          <p:grpSpPr>
            <a:xfrm>
              <a:off x="490231" y="3695756"/>
              <a:ext cx="8466501" cy="2032395"/>
              <a:chOff x="719739" y="3678595"/>
              <a:chExt cx="8466501" cy="2032395"/>
            </a:xfrm>
          </p:grpSpPr>
          <p:sp>
            <p:nvSpPr>
              <p:cNvPr id="38" name="ZoneTexte 37">
                <a:extLst>
                  <a:ext uri="{FF2B5EF4-FFF2-40B4-BE49-F238E27FC236}">
                    <a16:creationId xmlns:a16="http://schemas.microsoft.com/office/drawing/2014/main" id="{5C937125-F4E1-0414-9D34-A03D709D1196}"/>
                  </a:ext>
                </a:extLst>
              </p:cNvPr>
              <p:cNvSpPr txBox="1"/>
              <p:nvPr/>
            </p:nvSpPr>
            <p:spPr>
              <a:xfrm>
                <a:off x="2423132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re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6" name="ZoneTexte 35">
                <a:extLst>
                  <a:ext uri="{FF2B5EF4-FFF2-40B4-BE49-F238E27FC236}">
                    <a16:creationId xmlns:a16="http://schemas.microsoft.com/office/drawing/2014/main" id="{944B39D7-3482-1509-FE34-580DD61C82E7}"/>
                  </a:ext>
                </a:extLst>
              </p:cNvPr>
              <p:cNvSpPr txBox="1"/>
              <p:nvPr/>
            </p:nvSpPr>
            <p:spPr>
              <a:xfrm>
                <a:off x="719739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sp>
            <p:nvSpPr>
              <p:cNvPr id="34" name="ZoneTexte 33">
                <a:extLst>
                  <a:ext uri="{FF2B5EF4-FFF2-40B4-BE49-F238E27FC236}">
                    <a16:creationId xmlns:a16="http://schemas.microsoft.com/office/drawing/2014/main" id="{5A2AACC3-57B4-67A3-2C90-34BFE2D24F44}"/>
                  </a:ext>
                </a:extLst>
              </p:cNvPr>
              <p:cNvSpPr txBox="1"/>
              <p:nvPr/>
            </p:nvSpPr>
            <p:spPr>
              <a:xfrm>
                <a:off x="8082130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8032ADFA-49A1-FEC7-33EA-185EF7625D84}"/>
                  </a:ext>
                </a:extLst>
              </p:cNvPr>
              <p:cNvSpPr txBox="1"/>
              <p:nvPr/>
            </p:nvSpPr>
            <p:spPr>
              <a:xfrm>
                <a:off x="4309464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D9D56106-FDC0-D336-EE9E-F24E07BE4748}"/>
                  </a:ext>
                </a:extLst>
              </p:cNvPr>
              <p:cNvSpPr txBox="1"/>
              <p:nvPr/>
            </p:nvSpPr>
            <p:spPr>
              <a:xfrm>
                <a:off x="6195797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F97A403A-98C8-7AAA-812D-FCFC58102B1E}"/>
                  </a:ext>
                </a:extLst>
              </p:cNvPr>
              <p:cNvSpPr/>
              <p:nvPr/>
            </p:nvSpPr>
            <p:spPr>
              <a:xfrm>
                <a:off x="785567" y="4692316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58F51261-2C76-140A-5C2F-D80533950D35}"/>
                  </a:ext>
                </a:extLst>
              </p:cNvPr>
              <p:cNvSpPr/>
              <p:nvPr/>
            </p:nvSpPr>
            <p:spPr>
              <a:xfrm>
                <a:off x="8147958" y="4644190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1C0737BC-8717-9DDC-8072-D881ECF8FBF4}"/>
                  </a:ext>
                </a:extLst>
              </p:cNvPr>
              <p:cNvCxnSpPr>
                <a:stCxn id="12" idx="6"/>
                <a:endCxn id="13" idx="2"/>
              </p:cNvCxnSpPr>
              <p:nvPr/>
            </p:nvCxnSpPr>
            <p:spPr>
              <a:xfrm flipV="1">
                <a:off x="1804241" y="5153527"/>
                <a:ext cx="6343717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4324F611-A2E4-E0D5-AACE-321133F9BF1A}"/>
                  </a:ext>
                </a:extLst>
              </p:cNvPr>
              <p:cNvSpPr/>
              <p:nvPr/>
            </p:nvSpPr>
            <p:spPr>
              <a:xfrm>
                <a:off x="2559102" y="4393899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A9ED1F46-A01A-1484-7F73-0D0CD7ACC35C}"/>
                  </a:ext>
                </a:extLst>
              </p:cNvPr>
              <p:cNvSpPr/>
              <p:nvPr/>
            </p:nvSpPr>
            <p:spPr>
              <a:xfrm>
                <a:off x="4468546" y="4389962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194B4B26-7806-314A-0EE2-9E4B93DF25D3}"/>
                  </a:ext>
                </a:extLst>
              </p:cNvPr>
              <p:cNvSpPr/>
              <p:nvPr/>
            </p:nvSpPr>
            <p:spPr>
              <a:xfrm>
                <a:off x="6331793" y="4371473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030" name="Picture 6" descr="Image générée">
              <a:extLst>
                <a:ext uri="{FF2B5EF4-FFF2-40B4-BE49-F238E27FC236}">
                  <a16:creationId xmlns:a16="http://schemas.microsoft.com/office/drawing/2014/main" id="{7A525578-F512-D055-388A-D99A8D72148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2193624" y="2557551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6" descr="Image générée">
              <a:extLst>
                <a:ext uri="{FF2B5EF4-FFF2-40B4-BE49-F238E27FC236}">
                  <a16:creationId xmlns:a16="http://schemas.microsoft.com/office/drawing/2014/main" id="{51C6E239-F903-5535-A2A4-CB306C82851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4079955" y="2557550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6" descr="Image générée">
              <a:extLst>
                <a:ext uri="{FF2B5EF4-FFF2-40B4-BE49-F238E27FC236}">
                  <a16:creationId xmlns:a16="http://schemas.microsoft.com/office/drawing/2014/main" id="{9613B404-9D28-5B0F-336E-6C7F6D9E214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59"/>
            <a:stretch>
              <a:fillRect/>
            </a:stretch>
          </p:blipFill>
          <p:spPr bwMode="auto">
            <a:xfrm>
              <a:off x="5966289" y="2557550"/>
              <a:ext cx="1287049" cy="11382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Image générée">
              <a:extLst>
                <a:ext uri="{FF2B5EF4-FFF2-40B4-BE49-F238E27FC236}">
                  <a16:creationId xmlns:a16="http://schemas.microsoft.com/office/drawing/2014/main" id="{DBED3D78-5CEC-5604-E909-FBB586F6FF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699" y="2561806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8" descr="Image générée">
              <a:extLst>
                <a:ext uri="{FF2B5EF4-FFF2-40B4-BE49-F238E27FC236}">
                  <a16:creationId xmlns:a16="http://schemas.microsoft.com/office/drawing/2014/main" id="{0D194225-0F82-A24D-6D7C-99CC8240E8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0107" y="2571319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CC737A80-3991-9EDE-3B2E-86272D661FB6}"/>
              </a:ext>
            </a:extLst>
          </p:cNvPr>
          <p:cNvSpPr txBox="1"/>
          <p:nvPr/>
        </p:nvSpPr>
        <p:spPr>
          <a:xfrm>
            <a:off x="1028700" y="360034"/>
            <a:ext cx="4050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Situation 3 :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A1706D87-1A43-8819-E1C6-E5B62328AC18}"/>
              </a:ext>
            </a:extLst>
          </p:cNvPr>
          <p:cNvSpPr txBox="1"/>
          <p:nvPr/>
        </p:nvSpPr>
        <p:spPr>
          <a:xfrm>
            <a:off x="500703" y="3509244"/>
            <a:ext cx="1024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2 500</a:t>
            </a:r>
            <a:endParaRPr lang="fr-FR" sz="2400" dirty="0">
              <a:solidFill>
                <a:srgbClr val="0070C0"/>
              </a:solidFill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1640DBDC-6164-2FD0-B0D5-80BF1E6EC2B0}"/>
              </a:ext>
            </a:extLst>
          </p:cNvPr>
          <p:cNvSpPr txBox="1"/>
          <p:nvPr/>
        </p:nvSpPr>
        <p:spPr>
          <a:xfrm>
            <a:off x="2226323" y="303424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+120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4662CC30-E41A-67E2-E782-145F146A6C70}"/>
              </a:ext>
            </a:extLst>
          </p:cNvPr>
          <p:cNvSpPr txBox="1"/>
          <p:nvPr/>
        </p:nvSpPr>
        <p:spPr>
          <a:xfrm>
            <a:off x="4169363" y="3056711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-50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75C76A5B-5E1C-E2CE-340A-2F1649B57DC2}"/>
              </a:ext>
            </a:extLst>
          </p:cNvPr>
          <p:cNvSpPr txBox="1"/>
          <p:nvPr/>
        </p:nvSpPr>
        <p:spPr>
          <a:xfrm>
            <a:off x="6056183" y="2997570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552CF45D-9ABC-0EE0-E8D8-19E99297A26F}"/>
              </a:ext>
            </a:extLst>
          </p:cNvPr>
          <p:cNvSpPr txBox="1"/>
          <p:nvPr/>
        </p:nvSpPr>
        <p:spPr>
          <a:xfrm>
            <a:off x="7845706" y="3472951"/>
            <a:ext cx="9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?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C8F4CC6-D7F6-5818-CB50-D5844C6C93BA}"/>
              </a:ext>
            </a:extLst>
          </p:cNvPr>
          <p:cNvSpPr/>
          <p:nvPr/>
        </p:nvSpPr>
        <p:spPr>
          <a:xfrm>
            <a:off x="0" y="2985875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7EF6EC9-2B2B-0254-089D-0F197E521C7A}"/>
              </a:ext>
            </a:extLst>
          </p:cNvPr>
          <p:cNvSpPr/>
          <p:nvPr/>
        </p:nvSpPr>
        <p:spPr>
          <a:xfrm>
            <a:off x="0" y="5160584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</p:spTree>
    <p:extLst>
      <p:ext uri="{BB962C8B-B14F-4D97-AF65-F5344CB8AC3E}">
        <p14:creationId xmlns:p14="http://schemas.microsoft.com/office/powerpoint/2010/main" val="1124794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456724-9652-093D-B174-39B46A929A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Image 23">
            <a:extLst>
              <a:ext uri="{FF2B5EF4-FFF2-40B4-BE49-F238E27FC236}">
                <a16:creationId xmlns:a16="http://schemas.microsoft.com/office/drawing/2014/main" id="{DE1B27AC-51AC-B6F3-DD29-0B05AB505C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923" y="4822967"/>
            <a:ext cx="8037477" cy="1938929"/>
          </a:xfrm>
          <a:prstGeom prst="rect">
            <a:avLst/>
          </a:prstGeom>
        </p:spPr>
      </p:pic>
      <p:pic>
        <p:nvPicPr>
          <p:cNvPr id="1028" name="Picture 4" descr="Image générée">
            <a:extLst>
              <a:ext uri="{FF2B5EF4-FFF2-40B4-BE49-F238E27FC236}">
                <a16:creationId xmlns:a16="http://schemas.microsoft.com/office/drawing/2014/main" id="{63E67FD3-9767-C863-1223-25A7299888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88" y="367849"/>
            <a:ext cx="715066" cy="715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74A41D94-F181-E51D-7048-B79DFCA729B5}"/>
              </a:ext>
            </a:extLst>
          </p:cNvPr>
          <p:cNvGrpSpPr/>
          <p:nvPr/>
        </p:nvGrpSpPr>
        <p:grpSpPr>
          <a:xfrm>
            <a:off x="827924" y="1288352"/>
            <a:ext cx="8042235" cy="2839297"/>
            <a:chOff x="490231" y="2557550"/>
            <a:chExt cx="8471514" cy="3170601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70500AF2-65E9-2564-1F9D-E0DD04ED9CBE}"/>
                </a:ext>
              </a:extLst>
            </p:cNvPr>
            <p:cNvGrpSpPr/>
            <p:nvPr/>
          </p:nvGrpSpPr>
          <p:grpSpPr>
            <a:xfrm>
              <a:off x="490231" y="3695756"/>
              <a:ext cx="8466501" cy="2032395"/>
              <a:chOff x="719739" y="3678595"/>
              <a:chExt cx="8466501" cy="2032395"/>
            </a:xfrm>
          </p:grpSpPr>
          <p:sp>
            <p:nvSpPr>
              <p:cNvPr id="38" name="ZoneTexte 37">
                <a:extLst>
                  <a:ext uri="{FF2B5EF4-FFF2-40B4-BE49-F238E27FC236}">
                    <a16:creationId xmlns:a16="http://schemas.microsoft.com/office/drawing/2014/main" id="{8C27DA62-0A07-B12D-E421-24649CB34303}"/>
                  </a:ext>
                </a:extLst>
              </p:cNvPr>
              <p:cNvSpPr txBox="1"/>
              <p:nvPr/>
            </p:nvSpPr>
            <p:spPr>
              <a:xfrm>
                <a:off x="2423132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re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6" name="ZoneTexte 35">
                <a:extLst>
                  <a:ext uri="{FF2B5EF4-FFF2-40B4-BE49-F238E27FC236}">
                    <a16:creationId xmlns:a16="http://schemas.microsoft.com/office/drawing/2014/main" id="{2BBDC1B3-EE2C-C96A-5AF5-16980A1651D0}"/>
                  </a:ext>
                </a:extLst>
              </p:cNvPr>
              <p:cNvSpPr txBox="1"/>
              <p:nvPr/>
            </p:nvSpPr>
            <p:spPr>
              <a:xfrm>
                <a:off x="719739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sp>
            <p:nvSpPr>
              <p:cNvPr id="34" name="ZoneTexte 33">
                <a:extLst>
                  <a:ext uri="{FF2B5EF4-FFF2-40B4-BE49-F238E27FC236}">
                    <a16:creationId xmlns:a16="http://schemas.microsoft.com/office/drawing/2014/main" id="{31E13E3E-1F7B-3C43-5631-A1DE382E3811}"/>
                  </a:ext>
                </a:extLst>
              </p:cNvPr>
              <p:cNvSpPr txBox="1"/>
              <p:nvPr/>
            </p:nvSpPr>
            <p:spPr>
              <a:xfrm>
                <a:off x="8082130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DDFAC5DA-2347-9194-61A1-718F0332AC4C}"/>
                  </a:ext>
                </a:extLst>
              </p:cNvPr>
              <p:cNvSpPr txBox="1"/>
              <p:nvPr/>
            </p:nvSpPr>
            <p:spPr>
              <a:xfrm>
                <a:off x="4309464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430DB186-E3C9-C3DB-57D4-28FA3F154562}"/>
                  </a:ext>
                </a:extLst>
              </p:cNvPr>
              <p:cNvSpPr txBox="1"/>
              <p:nvPr/>
            </p:nvSpPr>
            <p:spPr>
              <a:xfrm>
                <a:off x="6195797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7C29FFBF-41DA-1CD7-68A8-2973F50D8AF5}"/>
                  </a:ext>
                </a:extLst>
              </p:cNvPr>
              <p:cNvSpPr/>
              <p:nvPr/>
            </p:nvSpPr>
            <p:spPr>
              <a:xfrm>
                <a:off x="785567" y="4692316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21A96EAC-749D-38B4-E27F-87502006BE0A}"/>
                  </a:ext>
                </a:extLst>
              </p:cNvPr>
              <p:cNvSpPr/>
              <p:nvPr/>
            </p:nvSpPr>
            <p:spPr>
              <a:xfrm>
                <a:off x="8147958" y="4644190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EAB4F55A-ADCF-E4AB-60F2-FD33CB4FAB75}"/>
                  </a:ext>
                </a:extLst>
              </p:cNvPr>
              <p:cNvCxnSpPr>
                <a:stCxn id="12" idx="6"/>
                <a:endCxn id="13" idx="2"/>
              </p:cNvCxnSpPr>
              <p:nvPr/>
            </p:nvCxnSpPr>
            <p:spPr>
              <a:xfrm flipV="1">
                <a:off x="1804241" y="5153527"/>
                <a:ext cx="6343717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E299BF01-1213-E9FC-90A2-805717516E18}"/>
                  </a:ext>
                </a:extLst>
              </p:cNvPr>
              <p:cNvSpPr/>
              <p:nvPr/>
            </p:nvSpPr>
            <p:spPr>
              <a:xfrm>
                <a:off x="2559102" y="4393899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A31ABA3F-5F12-4987-30DB-EEFF34735867}"/>
                  </a:ext>
                </a:extLst>
              </p:cNvPr>
              <p:cNvSpPr/>
              <p:nvPr/>
            </p:nvSpPr>
            <p:spPr>
              <a:xfrm>
                <a:off x="4468546" y="4389962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E6477354-3669-233F-A3DF-5131DBAB895E}"/>
                  </a:ext>
                </a:extLst>
              </p:cNvPr>
              <p:cNvSpPr/>
              <p:nvPr/>
            </p:nvSpPr>
            <p:spPr>
              <a:xfrm>
                <a:off x="6331793" y="4371473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030" name="Picture 6" descr="Image générée">
              <a:extLst>
                <a:ext uri="{FF2B5EF4-FFF2-40B4-BE49-F238E27FC236}">
                  <a16:creationId xmlns:a16="http://schemas.microsoft.com/office/drawing/2014/main" id="{CF23FAD3-2DE9-37F7-5CA1-CBE91A58C4F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2193624" y="2557551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6" descr="Image générée">
              <a:extLst>
                <a:ext uri="{FF2B5EF4-FFF2-40B4-BE49-F238E27FC236}">
                  <a16:creationId xmlns:a16="http://schemas.microsoft.com/office/drawing/2014/main" id="{5787C3D9-E21E-4821-BFE3-9E9402BD04C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4079955" y="2557550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6" descr="Image générée">
              <a:extLst>
                <a:ext uri="{FF2B5EF4-FFF2-40B4-BE49-F238E27FC236}">
                  <a16:creationId xmlns:a16="http://schemas.microsoft.com/office/drawing/2014/main" id="{7871571B-CD92-12C3-A87F-44178A49695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59"/>
            <a:stretch>
              <a:fillRect/>
            </a:stretch>
          </p:blipFill>
          <p:spPr bwMode="auto">
            <a:xfrm>
              <a:off x="5966289" y="2557550"/>
              <a:ext cx="1287049" cy="11382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Image générée">
              <a:extLst>
                <a:ext uri="{FF2B5EF4-FFF2-40B4-BE49-F238E27FC236}">
                  <a16:creationId xmlns:a16="http://schemas.microsoft.com/office/drawing/2014/main" id="{27F7D906-6F7D-72D7-7313-E7A5E845CAC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699" y="2561806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8" descr="Image générée">
              <a:extLst>
                <a:ext uri="{FF2B5EF4-FFF2-40B4-BE49-F238E27FC236}">
                  <a16:creationId xmlns:a16="http://schemas.microsoft.com/office/drawing/2014/main" id="{3FA84938-6E4F-0AE7-C03B-64E81119447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0107" y="2571319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A7EF67F9-D1DD-A875-D56A-2C6481579972}"/>
              </a:ext>
            </a:extLst>
          </p:cNvPr>
          <p:cNvSpPr txBox="1"/>
          <p:nvPr/>
        </p:nvSpPr>
        <p:spPr>
          <a:xfrm>
            <a:off x="992554" y="341441"/>
            <a:ext cx="4050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Situation 3: </a:t>
            </a:r>
            <a:r>
              <a:rPr lang="fr-FR" sz="3200" b="1" dirty="0">
                <a:solidFill>
                  <a:srgbClr val="C00000"/>
                </a:solidFill>
              </a:rPr>
              <a:t>correction</a:t>
            </a:r>
            <a:endParaRPr lang="fr-FR" sz="3200" b="1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C9E9F93-1C19-49A4-CF3C-F2A6398649EE}"/>
              </a:ext>
            </a:extLst>
          </p:cNvPr>
          <p:cNvSpPr txBox="1"/>
          <p:nvPr/>
        </p:nvSpPr>
        <p:spPr>
          <a:xfrm>
            <a:off x="2316274" y="3705878"/>
            <a:ext cx="49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2 500 + 120 - 50 = 2 570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63502F0C-491B-1591-87F4-B05E880DA553}"/>
              </a:ext>
            </a:extLst>
          </p:cNvPr>
          <p:cNvSpPr txBox="1"/>
          <p:nvPr/>
        </p:nvSpPr>
        <p:spPr>
          <a:xfrm>
            <a:off x="7751162" y="3352352"/>
            <a:ext cx="1101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rgbClr val="C00000"/>
                </a:solidFill>
              </a:rPr>
              <a:t>2 570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1D05355-D0AA-658F-62F6-1FEF44ACDF91}"/>
              </a:ext>
            </a:extLst>
          </p:cNvPr>
          <p:cNvSpPr txBox="1"/>
          <p:nvPr/>
        </p:nvSpPr>
        <p:spPr>
          <a:xfrm>
            <a:off x="6110320" y="2952216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A65C50B-E60D-2A3E-0491-0A3D23D2AF33}"/>
              </a:ext>
            </a:extLst>
          </p:cNvPr>
          <p:cNvSpPr txBox="1"/>
          <p:nvPr/>
        </p:nvSpPr>
        <p:spPr>
          <a:xfrm>
            <a:off x="842019" y="3404341"/>
            <a:ext cx="1024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2 500</a:t>
            </a:r>
            <a:endParaRPr lang="fr-FR" sz="2400" dirty="0">
              <a:solidFill>
                <a:srgbClr val="0070C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12F6B9F0-8291-D52F-6710-141750DDB9F8}"/>
              </a:ext>
            </a:extLst>
          </p:cNvPr>
          <p:cNvSpPr txBox="1"/>
          <p:nvPr/>
        </p:nvSpPr>
        <p:spPr>
          <a:xfrm>
            <a:off x="2546940" y="2989911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+120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EA67DB93-1A1E-71CB-CE55-B3E7A4D29D76}"/>
              </a:ext>
            </a:extLst>
          </p:cNvPr>
          <p:cNvSpPr txBox="1"/>
          <p:nvPr/>
        </p:nvSpPr>
        <p:spPr>
          <a:xfrm>
            <a:off x="4341489" y="2978844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-50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D39150D-CA36-231E-6269-BE0659DE0155}"/>
              </a:ext>
            </a:extLst>
          </p:cNvPr>
          <p:cNvSpPr/>
          <p:nvPr/>
        </p:nvSpPr>
        <p:spPr>
          <a:xfrm>
            <a:off x="0" y="2985875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8C06033-3E2F-BBE5-6143-02EAB25CC1AC}"/>
              </a:ext>
            </a:extLst>
          </p:cNvPr>
          <p:cNvSpPr/>
          <p:nvPr/>
        </p:nvSpPr>
        <p:spPr>
          <a:xfrm>
            <a:off x="0" y="4837133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</p:spTree>
    <p:extLst>
      <p:ext uri="{BB962C8B-B14F-4D97-AF65-F5344CB8AC3E}">
        <p14:creationId xmlns:p14="http://schemas.microsoft.com/office/powerpoint/2010/main" val="406780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605189-423E-CD1A-5EE8-5BF751B964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77E92309-C288-87F6-C3FC-3726C565B0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324" y="4951327"/>
            <a:ext cx="8602173" cy="1643971"/>
          </a:xfrm>
          <a:prstGeom prst="rect">
            <a:avLst/>
          </a:prstGeom>
        </p:spPr>
      </p:pic>
      <p:pic>
        <p:nvPicPr>
          <p:cNvPr id="1028" name="Picture 4" descr="Image générée">
            <a:extLst>
              <a:ext uri="{FF2B5EF4-FFF2-40B4-BE49-F238E27FC236}">
                <a16:creationId xmlns:a16="http://schemas.microsoft.com/office/drawing/2014/main" id="{5EB0AF3F-FF80-69D9-C462-9DC1261C01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88" y="367849"/>
            <a:ext cx="730697" cy="730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9E8CB4AA-4828-7F28-1C4B-901A03887D96}"/>
              </a:ext>
            </a:extLst>
          </p:cNvPr>
          <p:cNvGrpSpPr/>
          <p:nvPr/>
        </p:nvGrpSpPr>
        <p:grpSpPr>
          <a:xfrm>
            <a:off x="429194" y="1235529"/>
            <a:ext cx="8471514" cy="3170601"/>
            <a:chOff x="490231" y="2557550"/>
            <a:chExt cx="8471514" cy="3170601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9299796D-CB35-05D5-FD9B-1BC9A33E7481}"/>
                </a:ext>
              </a:extLst>
            </p:cNvPr>
            <p:cNvGrpSpPr/>
            <p:nvPr/>
          </p:nvGrpSpPr>
          <p:grpSpPr>
            <a:xfrm>
              <a:off x="490231" y="3695756"/>
              <a:ext cx="8466501" cy="2032395"/>
              <a:chOff x="719739" y="3678595"/>
              <a:chExt cx="8466501" cy="2032395"/>
            </a:xfrm>
          </p:grpSpPr>
          <p:sp>
            <p:nvSpPr>
              <p:cNvPr id="38" name="ZoneTexte 37">
                <a:extLst>
                  <a:ext uri="{FF2B5EF4-FFF2-40B4-BE49-F238E27FC236}">
                    <a16:creationId xmlns:a16="http://schemas.microsoft.com/office/drawing/2014/main" id="{863EBDEB-D9F1-B799-4225-95881B26B6C7}"/>
                  </a:ext>
                </a:extLst>
              </p:cNvPr>
              <p:cNvSpPr txBox="1"/>
              <p:nvPr/>
            </p:nvSpPr>
            <p:spPr>
              <a:xfrm>
                <a:off x="2423132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re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6" name="ZoneTexte 35">
                <a:extLst>
                  <a:ext uri="{FF2B5EF4-FFF2-40B4-BE49-F238E27FC236}">
                    <a16:creationId xmlns:a16="http://schemas.microsoft.com/office/drawing/2014/main" id="{136EA592-0639-B9E5-1786-0E12F180F8AB}"/>
                  </a:ext>
                </a:extLst>
              </p:cNvPr>
              <p:cNvSpPr txBox="1"/>
              <p:nvPr/>
            </p:nvSpPr>
            <p:spPr>
              <a:xfrm>
                <a:off x="719739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sp>
            <p:nvSpPr>
              <p:cNvPr id="34" name="ZoneTexte 33">
                <a:extLst>
                  <a:ext uri="{FF2B5EF4-FFF2-40B4-BE49-F238E27FC236}">
                    <a16:creationId xmlns:a16="http://schemas.microsoft.com/office/drawing/2014/main" id="{6C8B3A6A-FD78-E4D3-E6D5-361A130FD071}"/>
                  </a:ext>
                </a:extLst>
              </p:cNvPr>
              <p:cNvSpPr txBox="1"/>
              <p:nvPr/>
            </p:nvSpPr>
            <p:spPr>
              <a:xfrm>
                <a:off x="8082130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70FCA42C-FA5A-B898-85B4-D50AA30A944B}"/>
                  </a:ext>
                </a:extLst>
              </p:cNvPr>
              <p:cNvSpPr txBox="1"/>
              <p:nvPr/>
            </p:nvSpPr>
            <p:spPr>
              <a:xfrm>
                <a:off x="4309464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EB7B5333-F20B-AA9B-B374-B0704011E5E5}"/>
                  </a:ext>
                </a:extLst>
              </p:cNvPr>
              <p:cNvSpPr txBox="1"/>
              <p:nvPr/>
            </p:nvSpPr>
            <p:spPr>
              <a:xfrm>
                <a:off x="6195797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49A1797A-EA1D-C36E-1CBC-AC5F00379A2F}"/>
                  </a:ext>
                </a:extLst>
              </p:cNvPr>
              <p:cNvSpPr/>
              <p:nvPr/>
            </p:nvSpPr>
            <p:spPr>
              <a:xfrm>
                <a:off x="785567" y="4692316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9BD9A7B2-E62F-6CE6-EB60-2F6544CAF314}"/>
                  </a:ext>
                </a:extLst>
              </p:cNvPr>
              <p:cNvSpPr/>
              <p:nvPr/>
            </p:nvSpPr>
            <p:spPr>
              <a:xfrm>
                <a:off x="8147958" y="4644190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C4473106-383C-BD53-572F-E764D3037F6F}"/>
                  </a:ext>
                </a:extLst>
              </p:cNvPr>
              <p:cNvCxnSpPr>
                <a:stCxn id="12" idx="6"/>
                <a:endCxn id="13" idx="2"/>
              </p:cNvCxnSpPr>
              <p:nvPr/>
            </p:nvCxnSpPr>
            <p:spPr>
              <a:xfrm flipV="1">
                <a:off x="1804241" y="5153527"/>
                <a:ext cx="6343717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D26FF6CE-F1ED-B5EE-A272-50954717665A}"/>
                  </a:ext>
                </a:extLst>
              </p:cNvPr>
              <p:cNvSpPr/>
              <p:nvPr/>
            </p:nvSpPr>
            <p:spPr>
              <a:xfrm>
                <a:off x="2559102" y="4393899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CD08B727-2BAB-852A-2157-C6C1BA7F9C30}"/>
                  </a:ext>
                </a:extLst>
              </p:cNvPr>
              <p:cNvSpPr/>
              <p:nvPr/>
            </p:nvSpPr>
            <p:spPr>
              <a:xfrm>
                <a:off x="4468546" y="4389962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273D1A3E-EF22-3662-2982-C110613B5BC3}"/>
                  </a:ext>
                </a:extLst>
              </p:cNvPr>
              <p:cNvSpPr/>
              <p:nvPr/>
            </p:nvSpPr>
            <p:spPr>
              <a:xfrm>
                <a:off x="6331793" y="4371473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030" name="Picture 6" descr="Image générée">
              <a:extLst>
                <a:ext uri="{FF2B5EF4-FFF2-40B4-BE49-F238E27FC236}">
                  <a16:creationId xmlns:a16="http://schemas.microsoft.com/office/drawing/2014/main" id="{BA57DF30-517E-502F-B205-56373218054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2193624" y="2557551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6" descr="Image générée">
              <a:extLst>
                <a:ext uri="{FF2B5EF4-FFF2-40B4-BE49-F238E27FC236}">
                  <a16:creationId xmlns:a16="http://schemas.microsoft.com/office/drawing/2014/main" id="{1C961B1A-5BE9-4E2B-EF5C-692FE198910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4079955" y="2557550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6" descr="Image générée">
              <a:extLst>
                <a:ext uri="{FF2B5EF4-FFF2-40B4-BE49-F238E27FC236}">
                  <a16:creationId xmlns:a16="http://schemas.microsoft.com/office/drawing/2014/main" id="{DC9188E7-4EF2-D0BD-7FED-2C8FFFC03C3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59"/>
            <a:stretch>
              <a:fillRect/>
            </a:stretch>
          </p:blipFill>
          <p:spPr bwMode="auto">
            <a:xfrm>
              <a:off x="5966289" y="2557550"/>
              <a:ext cx="1287049" cy="11382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Image générée">
              <a:extLst>
                <a:ext uri="{FF2B5EF4-FFF2-40B4-BE49-F238E27FC236}">
                  <a16:creationId xmlns:a16="http://schemas.microsoft.com/office/drawing/2014/main" id="{AB618505-547A-6B5F-06FB-DB67DD2BB6F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699" y="2561806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8" descr="Image générée">
              <a:extLst>
                <a:ext uri="{FF2B5EF4-FFF2-40B4-BE49-F238E27FC236}">
                  <a16:creationId xmlns:a16="http://schemas.microsoft.com/office/drawing/2014/main" id="{C7D13C11-1938-9D49-58A2-37F4E99CBC8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0107" y="2571319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219B0DEE-16DB-BC89-2B76-BCDB31C2495B}"/>
              </a:ext>
            </a:extLst>
          </p:cNvPr>
          <p:cNvSpPr txBox="1"/>
          <p:nvPr/>
        </p:nvSpPr>
        <p:spPr>
          <a:xfrm>
            <a:off x="1038433" y="387735"/>
            <a:ext cx="4050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Situation 4 :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A55E5C49-5DD2-4331-DB17-093FBAED7811}"/>
              </a:ext>
            </a:extLst>
          </p:cNvPr>
          <p:cNvSpPr txBox="1"/>
          <p:nvPr/>
        </p:nvSpPr>
        <p:spPr>
          <a:xfrm>
            <a:off x="524149" y="3557567"/>
            <a:ext cx="1024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4 000</a:t>
            </a:r>
            <a:endParaRPr lang="fr-FR" sz="2400" dirty="0">
              <a:solidFill>
                <a:srgbClr val="0070C0"/>
              </a:solidFill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1D784C7F-5144-5AE6-46BB-1F5C4C500A48}"/>
              </a:ext>
            </a:extLst>
          </p:cNvPr>
          <p:cNvSpPr txBox="1"/>
          <p:nvPr/>
        </p:nvSpPr>
        <p:spPr>
          <a:xfrm>
            <a:off x="2257585" y="3082563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-15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5FE146B6-DC57-7515-8B8E-CF212512259B}"/>
              </a:ext>
            </a:extLst>
          </p:cNvPr>
          <p:cNvSpPr txBox="1"/>
          <p:nvPr/>
        </p:nvSpPr>
        <p:spPr>
          <a:xfrm>
            <a:off x="4200625" y="3105034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+25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A8985C7D-F8BB-67C1-570F-5EF4F09E5E3F}"/>
              </a:ext>
            </a:extLst>
          </p:cNvPr>
          <p:cNvSpPr txBox="1"/>
          <p:nvPr/>
        </p:nvSpPr>
        <p:spPr>
          <a:xfrm>
            <a:off x="6087445" y="3045893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A09BC5F0-85D0-7218-7774-CBAAF6449C30}"/>
              </a:ext>
            </a:extLst>
          </p:cNvPr>
          <p:cNvSpPr txBox="1"/>
          <p:nvPr/>
        </p:nvSpPr>
        <p:spPr>
          <a:xfrm>
            <a:off x="7892598" y="3521274"/>
            <a:ext cx="9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?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0B3AEEA-97E6-5E79-23F3-0C4DF781C037}"/>
              </a:ext>
            </a:extLst>
          </p:cNvPr>
          <p:cNvSpPr/>
          <p:nvPr/>
        </p:nvSpPr>
        <p:spPr>
          <a:xfrm>
            <a:off x="0" y="2985875"/>
            <a:ext cx="1103438" cy="371844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9D61B72-8132-26BD-B5C5-FB085B4C9AD5}"/>
              </a:ext>
            </a:extLst>
          </p:cNvPr>
          <p:cNvSpPr/>
          <p:nvPr/>
        </p:nvSpPr>
        <p:spPr>
          <a:xfrm>
            <a:off x="0" y="4772870"/>
            <a:ext cx="1103438" cy="371844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CM2</a:t>
            </a:r>
          </a:p>
        </p:txBody>
      </p:sp>
    </p:spTree>
    <p:extLst>
      <p:ext uri="{BB962C8B-B14F-4D97-AF65-F5344CB8AC3E}">
        <p14:creationId xmlns:p14="http://schemas.microsoft.com/office/powerpoint/2010/main" val="439117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20</TotalTime>
  <Words>223</Words>
  <Application>Microsoft Office PowerPoint</Application>
  <PresentationFormat>Affichage à l'écran (4:3)</PresentationFormat>
  <Paragraphs>109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Webdings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Emmanuelle Petit</cp:lastModifiedBy>
  <cp:revision>45</cp:revision>
  <dcterms:created xsi:type="dcterms:W3CDTF">2023-02-07T14:55:57Z</dcterms:created>
  <dcterms:modified xsi:type="dcterms:W3CDTF">2026-07-31T16:53:41Z</dcterms:modified>
</cp:coreProperties>
</file>