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60" d="100"/>
          <a:sy n="60" d="100"/>
        </p:scale>
        <p:origin x="33" y="7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898340" y="2285566"/>
              <a:ext cx="7267492" cy="4031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: Je sais lire un nombre et écrire son précédent.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CM2 : Je connais les relations entre les unités de numération dans un nombre. 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7958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82348" y="1512271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6 700</a:t>
            </a:r>
            <a:endParaRPr lang="fr-FR" sz="11600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2108953-C576-1356-E5BE-1BEAAA4A6F0C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A3F35F7-4619-3B9A-DEC1-F318CC051B9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F0185B-DAC9-1248-D8A9-9E6349079EB2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9C2C2FD-187D-5881-D03C-F615977E83AB}"/>
              </a:ext>
            </a:extLst>
          </p:cNvPr>
          <p:cNvSpPr txBox="1"/>
          <p:nvPr/>
        </p:nvSpPr>
        <p:spPr>
          <a:xfrm>
            <a:off x="2751752" y="4342464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19 dizaines de mille</a:t>
            </a:r>
            <a:endParaRPr lang="fr-FR" sz="80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BA2BA3-92E3-7F51-DCD7-3A8CB6F9113F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4313582" y="1660881"/>
            <a:ext cx="2649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ym typeface="Webdings" panose="05030102010509060703" pitchFamily="18" charset="2"/>
              </a:rPr>
              <a:t>6 700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784C6F-9035-E3F8-13F9-D9ED551ED36D}"/>
              </a:ext>
            </a:extLst>
          </p:cNvPr>
          <p:cNvSpPr txBox="1"/>
          <p:nvPr/>
        </p:nvSpPr>
        <p:spPr>
          <a:xfrm>
            <a:off x="2445691" y="1660880"/>
            <a:ext cx="2349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6 699 -</a:t>
            </a:r>
            <a:endParaRPr lang="fr-FR" sz="5400" dirty="0">
              <a:solidFill>
                <a:srgbClr val="C00000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145CB0E8-348C-24F2-DFAB-18BF4F4A996F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7F22CD2F-9628-FB66-F3BB-622CB2E051C9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00E8F0-3D4B-D638-6C03-FAEF27169090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3B798C5-A667-58D9-7D75-3CC72F37132A}"/>
              </a:ext>
            </a:extLst>
          </p:cNvPr>
          <p:cNvGrpSpPr/>
          <p:nvPr/>
        </p:nvGrpSpPr>
        <p:grpSpPr>
          <a:xfrm>
            <a:off x="4618143" y="3881138"/>
            <a:ext cx="4189090" cy="1869854"/>
            <a:chOff x="6516516" y="4074982"/>
            <a:chExt cx="4324443" cy="158325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D0A0CA-0350-3730-5A44-996053CF5858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65EF3A0-F595-4233-5F61-3B5CD9143CA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D500F3-0811-7624-7E09-15331ACECB65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A567112-B49C-6C76-ED0E-0E51542AA9D3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55A891B-AC04-2A3C-4D4B-D68E84A122EF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CE2BFD9-B13D-C3FE-117F-488C1EF424A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3A4CF5-3F72-6AE0-F021-884C65C6CE28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29F2BFD-7176-42CD-16CF-EB1CED00E5AD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4BF7D8-5BD4-78B1-CBCB-83C44574BCBD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7E1280C-E0A9-3D0F-AEF4-81BE8607B1F0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74FEFB6-E716-C403-B3C7-C39A17E809D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4A6901-AE51-838E-7EEB-06B91EADD15A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274077A-42D7-230F-CAA4-4EC842AA7A36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55DAD0-5EFD-C6CF-D1E7-4FF8213B931D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25D35B01-2C74-D036-32E6-1124E27E2EC0}"/>
              </a:ext>
            </a:extLst>
          </p:cNvPr>
          <p:cNvSpPr txBox="1"/>
          <p:nvPr/>
        </p:nvSpPr>
        <p:spPr>
          <a:xfrm>
            <a:off x="5037559" y="5772392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190 000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D1EC0BE-727C-CC26-51ED-2F8F653BD97C}"/>
              </a:ext>
            </a:extLst>
          </p:cNvPr>
          <p:cNvSpPr txBox="1"/>
          <p:nvPr/>
        </p:nvSpPr>
        <p:spPr>
          <a:xfrm>
            <a:off x="525997" y="4342464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19 dizaines de mille</a:t>
            </a:r>
            <a:endParaRPr lang="fr-FR" sz="8000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9EE0C31-A50A-542A-29A6-3C5FB84763FA}"/>
              </a:ext>
            </a:extLst>
          </p:cNvPr>
          <p:cNvSpPr txBox="1"/>
          <p:nvPr/>
        </p:nvSpPr>
        <p:spPr>
          <a:xfrm>
            <a:off x="4342076" y="3513118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965837" y="1552027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8 999</a:t>
            </a:r>
            <a:endParaRPr lang="fr-FR" sz="8000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6F6EA45B-702E-82DA-7BB9-CC92139B3015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FD5B60EE-C1E3-06E3-0E14-5C11D63448E0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64EC42-E4E0-4BAE-C6CB-E2CFF13CB802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9889B69-AEA1-A6F8-3AB8-3594EC2D7D9E}"/>
              </a:ext>
            </a:extLst>
          </p:cNvPr>
          <p:cNvSpPr txBox="1"/>
          <p:nvPr/>
        </p:nvSpPr>
        <p:spPr>
          <a:xfrm>
            <a:off x="1737953" y="4212574"/>
            <a:ext cx="5706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 centaines de milles et 608 centaines</a:t>
            </a:r>
            <a:endParaRPr lang="fr-FR" sz="80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3CF4FAE-E8DA-80C8-21B8-AB143C770E95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4136213" y="1440709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8 999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DD282D-B162-9EE1-1244-3495FC9B5301}"/>
              </a:ext>
            </a:extLst>
          </p:cNvPr>
          <p:cNvSpPr txBox="1"/>
          <p:nvPr/>
        </p:nvSpPr>
        <p:spPr>
          <a:xfrm>
            <a:off x="2222602" y="1440708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8 998 -</a:t>
            </a:r>
            <a:endParaRPr lang="fr-FR" sz="6000" dirty="0">
              <a:solidFill>
                <a:srgbClr val="C00000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D9AAF8C-16F5-073D-DCAA-97ECBF6019A7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1C14EBF-10F8-A3ED-93F7-358F693A7E24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F3D580-F000-FF8C-1118-692BD4D7097B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BA819340-9574-3D7D-BC57-B52AF9F3F06D}"/>
              </a:ext>
            </a:extLst>
          </p:cNvPr>
          <p:cNvGrpSpPr/>
          <p:nvPr/>
        </p:nvGrpSpPr>
        <p:grpSpPr>
          <a:xfrm>
            <a:off x="4235967" y="3897519"/>
            <a:ext cx="4189090" cy="1869854"/>
            <a:chOff x="6516516" y="4074982"/>
            <a:chExt cx="4324443" cy="158325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7F8DA38-E951-DF4E-E34C-B7C6727679EB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3A10DB-9F67-6418-DAC0-596393EBD126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11C598-76FD-FF77-8DD9-27AAB0EA1618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C8838BF-D125-B2F8-D17D-2457404943F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C7D190-B088-291F-ABB4-B255620ED8D1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AC8FA89-8AF1-64DF-4EE9-4D56F182BAEE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E9E78B0-3A76-4F26-1EFF-2FB25898DE8D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6364150-13E8-4E53-AAAC-34F0BD7BA6E4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2E1E09-DD62-ECE2-B70A-E4DC5498F6C7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2E443F-D4AD-82D8-5C3B-3EEFB8E3800F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3822E7C-6286-9D92-9C21-68349547AEFD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6739446-3143-BD0D-FBCE-7DD5DDF1FA74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F4CA574-E7CA-CACE-B3D9-7994260ABED6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5595AC-FEAC-6155-2A0A-C95859A4077E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AB3AE151-2320-0E69-EE41-3F3FE4F9475E}"/>
              </a:ext>
            </a:extLst>
          </p:cNvPr>
          <p:cNvSpPr txBox="1"/>
          <p:nvPr/>
        </p:nvSpPr>
        <p:spPr>
          <a:xfrm>
            <a:off x="4655383" y="5788773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760 800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FE0E50B-0AD8-75DB-EB5C-BA2483125407}"/>
              </a:ext>
            </a:extLst>
          </p:cNvPr>
          <p:cNvSpPr txBox="1"/>
          <p:nvPr/>
        </p:nvSpPr>
        <p:spPr>
          <a:xfrm>
            <a:off x="3959900" y="3529499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F47829F-A78C-56E3-B1CC-7A62F1AF3772}"/>
              </a:ext>
            </a:extLst>
          </p:cNvPr>
          <p:cNvSpPr txBox="1"/>
          <p:nvPr/>
        </p:nvSpPr>
        <p:spPr>
          <a:xfrm>
            <a:off x="-796617" y="4444252"/>
            <a:ext cx="57068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ym typeface="Webdings" panose="05030102010509060703" pitchFamily="18" charset="2"/>
              </a:rPr>
              <a:t>7 centaines de milles </a:t>
            </a:r>
          </a:p>
          <a:p>
            <a:pPr algn="ctr"/>
            <a:r>
              <a:rPr lang="fr-FR" sz="3200" b="1" dirty="0">
                <a:sym typeface="Webdings" panose="05030102010509060703" pitchFamily="18" charset="2"/>
              </a:rPr>
              <a:t>et 608 centaines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8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83160" y="1737309"/>
            <a:ext cx="93103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pc="160" dirty="0">
                <a:sym typeface="Webdings" panose="05030102010509060703" pitchFamily="18" charset="2"/>
              </a:rPr>
              <a:t>…  - 5 600 – 5 700 – 5 800 -  …   -  …</a:t>
            </a:r>
            <a:endParaRPr lang="fr-FR" sz="4400" spc="160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930CE1C-E83C-CEF6-5D70-F4937A5A7288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1E0D636-7BB2-592D-2B08-276A01526983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3D22E3-5F46-AD05-06DA-98166DE57A67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4A6DAD4-CC9E-ACD6-266C-1B4D9E52F64E}"/>
              </a:ext>
            </a:extLst>
          </p:cNvPr>
          <p:cNvSpPr txBox="1"/>
          <p:nvPr/>
        </p:nvSpPr>
        <p:spPr>
          <a:xfrm>
            <a:off x="-63806" y="4745835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 - 85 600 – 85 700 – …   -  …</a:t>
            </a:r>
            <a:endParaRPr lang="fr-FR" sz="32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D8BC3702-7538-144B-E0EF-53D37B2A754B}"/>
              </a:ext>
            </a:extLst>
          </p:cNvPr>
          <p:cNvSpPr txBox="1"/>
          <p:nvPr/>
        </p:nvSpPr>
        <p:spPr>
          <a:xfrm>
            <a:off x="127000" y="1836330"/>
            <a:ext cx="9310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pc="160" dirty="0">
                <a:sym typeface="Webdings" panose="05030102010509060703" pitchFamily="18" charset="2"/>
              </a:rPr>
              <a:t>…  - 5600 - 5700 - 5800 -  …   -  …</a:t>
            </a:r>
            <a:endParaRPr lang="fr-FR" sz="3600" spc="16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789371" y="1813837"/>
            <a:ext cx="114880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5500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6583656" y="1886710"/>
            <a:ext cx="114880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5900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732462" y="1871806"/>
            <a:ext cx="1210804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6000</a:t>
            </a:r>
            <a:endParaRPr lang="fr-FR" sz="3600" dirty="0">
              <a:solidFill>
                <a:srgbClr val="C00000"/>
              </a:solidFill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D09677-9310-6529-9CA6-4D7F1C9196DC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1258744E-2217-F6CE-473A-A97A85BC2BFC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7D2A8D-FB3E-B153-126F-A2B7FFD3E973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BC9E80E-A21E-2BF2-FC3D-F221A9DEA153}"/>
              </a:ext>
            </a:extLst>
          </p:cNvPr>
          <p:cNvSpPr txBox="1"/>
          <p:nvPr/>
        </p:nvSpPr>
        <p:spPr>
          <a:xfrm>
            <a:off x="-166319" y="4869818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 - 85 600 – 85 700 -  …   -  …</a:t>
            </a:r>
            <a:endParaRPr lang="fr-FR" sz="3200" spc="16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D57C6F-6E75-2856-4485-47D5162E5D5C}"/>
              </a:ext>
            </a:extLst>
          </p:cNvPr>
          <p:cNvSpPr txBox="1"/>
          <p:nvPr/>
        </p:nvSpPr>
        <p:spPr>
          <a:xfrm>
            <a:off x="5806095" y="4859083"/>
            <a:ext cx="2898453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85 800 – 85 900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F6AE442-B26E-F100-C32E-B10FA3413B13}"/>
              </a:ext>
            </a:extLst>
          </p:cNvPr>
          <p:cNvSpPr txBox="1"/>
          <p:nvPr/>
        </p:nvSpPr>
        <p:spPr>
          <a:xfrm>
            <a:off x="949962" y="4859084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85 500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056362" y="1429102"/>
            <a:ext cx="256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5 250</a:t>
            </a:r>
            <a:endParaRPr lang="fr-FR" sz="9600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3EFAAED-3A28-2E1B-FBC0-F885244C9796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03DA3CF-4809-D9A2-DE3E-BF59C7A36B8D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513326-7F25-F0EF-1EDE-1165DE255AC0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DCCB659-BA8C-ED0E-98D8-80559882B16F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C066958-F813-D612-002E-45000BF130F3}"/>
              </a:ext>
            </a:extLst>
          </p:cNvPr>
          <p:cNvSpPr txBox="1"/>
          <p:nvPr/>
        </p:nvSpPr>
        <p:spPr>
          <a:xfrm>
            <a:off x="2771106" y="4356497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128 centaines 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57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2287897" y="1452956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5 249 -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D6C089-3214-CD53-789F-33FB85E940AF}"/>
              </a:ext>
            </a:extLst>
          </p:cNvPr>
          <p:cNvSpPr txBox="1"/>
          <p:nvPr/>
        </p:nvSpPr>
        <p:spPr>
          <a:xfrm>
            <a:off x="4257009" y="1452956"/>
            <a:ext cx="256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5 250</a:t>
            </a:r>
            <a:endParaRPr lang="fr-FR" sz="9600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12DAB83-F4DC-92D4-60FA-10BEC99E7959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FE5F90B-4495-51EF-85A0-0CEF9FBE8F54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8C8D27-7BFB-F17B-57A7-79CC4F8BB1D5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D045EA76-EEA0-CC92-453A-9B9EAF9B0B8A}"/>
              </a:ext>
            </a:extLst>
          </p:cNvPr>
          <p:cNvGrpSpPr/>
          <p:nvPr/>
        </p:nvGrpSpPr>
        <p:grpSpPr>
          <a:xfrm>
            <a:off x="4409622" y="3881139"/>
            <a:ext cx="4189090" cy="1869854"/>
            <a:chOff x="6516516" y="4074982"/>
            <a:chExt cx="4324443" cy="158325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CFC52F1-1BC9-23C1-5B3A-531532C3A926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613CADA-DF56-D4B1-8513-51B4239BDCC0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EEB02D-14D1-475B-9375-BBF849FC64E7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F902D5A-30E4-3502-2F55-B7EDF88B9873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0A8A85A-2C7D-AEC8-9C58-D2FC8D00EDFF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AE5071-290A-A4F2-3D87-A884FBE00BAB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F5E173-0AC0-8AC4-CE72-2C6D30B4644D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51D29F2-0339-F62B-69C9-55A18A531A51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E47969-F7BE-7808-A7F3-0B21CA2ED19C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098F424-E264-212B-B06E-473A6DC81297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34AF609-3BB1-A131-4298-DC2EE4A7F7A3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4E2A21A-1615-B3B9-A148-76391982370B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B5DD716-51E7-FB74-D16A-0187F30EFA34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16CDDA5-5B41-24B0-A487-7D3A9A599CD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9A7998D6-CDC9-FDE7-9170-C88E520C20AF}"/>
              </a:ext>
            </a:extLst>
          </p:cNvPr>
          <p:cNvSpPr txBox="1"/>
          <p:nvPr/>
        </p:nvSpPr>
        <p:spPr>
          <a:xfrm>
            <a:off x="4829038" y="5772393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12 857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2DB8E60-FAF9-A180-437A-14078F43AB65}"/>
              </a:ext>
            </a:extLst>
          </p:cNvPr>
          <p:cNvSpPr txBox="1"/>
          <p:nvPr/>
        </p:nvSpPr>
        <p:spPr>
          <a:xfrm>
            <a:off x="467649" y="4254076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128 centaines 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57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147864" y="1524849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2 071</a:t>
            </a:r>
            <a:endParaRPr lang="fr-FR" sz="11600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38EDA52-DA5D-A7A2-C33D-E78E2CC3DB7C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48B3D9B-4203-3D9F-0143-F8F6DFCF3B7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F3B0CE-3BA2-D6F0-6978-B8108C514CA6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4CD694F-A52E-06BA-1964-805530161CB2}"/>
              </a:ext>
            </a:extLst>
          </p:cNvPr>
          <p:cNvSpPr txBox="1"/>
          <p:nvPr/>
        </p:nvSpPr>
        <p:spPr>
          <a:xfrm>
            <a:off x="2944579" y="4625265"/>
            <a:ext cx="3640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1 592 dizaines</a:t>
            </a:r>
            <a:endParaRPr lang="fr-FR" sz="80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004DBD3-EA86-B8DF-C017-333096C3293E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4F9C579-D206-AEB6-AF54-651D0DF34D4C}"/>
              </a:ext>
            </a:extLst>
          </p:cNvPr>
          <p:cNvSpPr txBox="1"/>
          <p:nvPr/>
        </p:nvSpPr>
        <p:spPr>
          <a:xfrm>
            <a:off x="4356463" y="1556654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2 071</a:t>
            </a:r>
            <a:endParaRPr lang="fr-FR" sz="116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5A8126-056A-E134-C66C-C0A7AEDA7744}"/>
              </a:ext>
            </a:extLst>
          </p:cNvPr>
          <p:cNvSpPr txBox="1"/>
          <p:nvPr/>
        </p:nvSpPr>
        <p:spPr>
          <a:xfrm>
            <a:off x="2429458" y="1556653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2 070 -</a:t>
            </a:r>
            <a:endParaRPr lang="fr-FR" sz="6000" dirty="0">
              <a:solidFill>
                <a:srgbClr val="C00000"/>
              </a:solidFill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484476B-D230-B259-8DEF-C85C6438E292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D6219D4-45FC-E2B5-0ECD-7067C0A98DA6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74D10C-DD8C-B9D7-7195-746C7DFA335C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041663E-A29E-4A1F-1ACE-6189C060CE4A}"/>
              </a:ext>
            </a:extLst>
          </p:cNvPr>
          <p:cNvSpPr txBox="1"/>
          <p:nvPr/>
        </p:nvSpPr>
        <p:spPr>
          <a:xfrm>
            <a:off x="408112" y="4709990"/>
            <a:ext cx="3640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1 592 dizaines</a:t>
            </a:r>
            <a:endParaRPr lang="fr-FR" sz="8000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9521509-C96B-6AB9-8729-60E38FBA19A1}"/>
              </a:ext>
            </a:extLst>
          </p:cNvPr>
          <p:cNvGrpSpPr/>
          <p:nvPr/>
        </p:nvGrpSpPr>
        <p:grpSpPr>
          <a:xfrm>
            <a:off x="4546798" y="3855387"/>
            <a:ext cx="4189090" cy="1869854"/>
            <a:chOff x="6516516" y="4074982"/>
            <a:chExt cx="4324443" cy="158325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D75C69-0EDF-26BF-B8C5-4906BD8CC67F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69A885A-249B-6109-0D77-48696F62B198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F19623-323B-969A-6A9E-0F0DC01C6730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9CBAD7D-6FB1-CC9B-BE1E-821B5DC9681D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CF5DA9-C3B7-6848-323A-DE36921CB8CF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4976EE0-2C50-41DD-C867-05349B79BD06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57317C7-E5F3-0D36-31F3-778A11CCBC59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E00008C-6E7E-9F5B-7884-F43323DC3C7F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85BEED4-F5A3-068A-E296-C1E4EC617A6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C59392A-2CE2-9B57-B1F9-54A77ACEA617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F6253F4-F5E5-7465-44F1-F684F0A4F35B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F7DC9A8-805F-4F0A-2A38-515CEB120AC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3DF89B-5393-B9FA-82D4-646A09900F9F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A01B12-DA94-BB24-FA6A-7AB1B3768DEC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8F4EBBE5-B72B-53B2-F0C2-09BA3CAA3917}"/>
              </a:ext>
            </a:extLst>
          </p:cNvPr>
          <p:cNvSpPr txBox="1"/>
          <p:nvPr/>
        </p:nvSpPr>
        <p:spPr>
          <a:xfrm>
            <a:off x="4966214" y="5746641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15 920</a:t>
            </a:r>
            <a:endParaRPr lang="fr-FR" sz="8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3128317" y="1488417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3 303</a:t>
            </a:r>
            <a:endParaRPr lang="fr-FR" sz="11600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C381F5E-CFCD-982E-B7A3-147F5B5F77CC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3C3C311-F331-0FDE-A349-ED773ACB71E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6D28FC-D430-BC61-04D4-2E54B8D73F66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EFD5D6-3AEB-FC82-AF1E-3E4C64AB6FA9}"/>
              </a:ext>
            </a:extLst>
          </p:cNvPr>
          <p:cNvSpPr txBox="1"/>
          <p:nvPr/>
        </p:nvSpPr>
        <p:spPr>
          <a:xfrm>
            <a:off x="2865066" y="4342464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709 centaines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4 unités</a:t>
            </a:r>
            <a:endParaRPr lang="fr-FR" sz="80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8294BE9F-3AEB-D870-E1F3-87CB939EB928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4289208" y="1559978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3 303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E116ADE-9F30-C562-4242-6C8D3DDDF6FC}"/>
              </a:ext>
            </a:extLst>
          </p:cNvPr>
          <p:cNvSpPr txBox="1"/>
          <p:nvPr/>
        </p:nvSpPr>
        <p:spPr>
          <a:xfrm>
            <a:off x="2454732" y="1467645"/>
            <a:ext cx="2349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3 302</a:t>
            </a:r>
            <a:r>
              <a:rPr lang="fr-FR" sz="6600" b="1" dirty="0">
                <a:solidFill>
                  <a:srgbClr val="C00000"/>
                </a:solidFill>
                <a:sym typeface="Webdings" panose="05030102010509060703" pitchFamily="18" charset="2"/>
              </a:rPr>
              <a:t> </a:t>
            </a:r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</a:t>
            </a:r>
            <a:endParaRPr lang="fr-FR" sz="6600" dirty="0">
              <a:solidFill>
                <a:srgbClr val="C00000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1D89B81-9827-000A-53B5-0996492D27CB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9E9C2F-9781-1AC6-1E60-D07ECD3E4AEB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DB0EA4-C3CB-FE4F-434D-ED45B3E1E941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FD72C4A3-4345-08F7-0465-ADCECDC8BFAC}"/>
              </a:ext>
            </a:extLst>
          </p:cNvPr>
          <p:cNvGrpSpPr/>
          <p:nvPr/>
        </p:nvGrpSpPr>
        <p:grpSpPr>
          <a:xfrm>
            <a:off x="4572000" y="3762763"/>
            <a:ext cx="4189090" cy="1869854"/>
            <a:chOff x="6516516" y="4074982"/>
            <a:chExt cx="4324443" cy="158325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C3B436-65C2-314B-23FE-A21B2433A9EF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A59183F-5597-F2BE-D158-8404DC502C9C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D5C00E2-5C6E-BA13-06A9-B25D7BF23987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A845B53-512A-2E96-0FE0-1CBF98A57A79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3DCF148-F010-863E-A02B-FF170D98E29D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8E66FC5-D3BD-0AE6-67CF-5CBFF32ACDD4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6BC1CDF-A488-8879-B9B4-99018B2ABF32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3D7915F-3ECB-3A3B-C75E-9987382C564F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1FF675-F3E9-E43E-2DBF-529E930DA0C3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1347558-CFA7-EF19-164E-CAF882119451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DD77B40-7DD7-8B7B-5AA1-4D965A36C829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D69667-A3B0-DAE9-BEB1-6A2540ADBBAF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803134F-970B-5C5B-667F-7091DAD9F35C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7F1A5A2-BB2A-6B85-50A3-68F488A430C2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E83B582B-6155-BBDC-6381-9745B6B7D29C}"/>
              </a:ext>
            </a:extLst>
          </p:cNvPr>
          <p:cNvSpPr txBox="1"/>
          <p:nvPr/>
        </p:nvSpPr>
        <p:spPr>
          <a:xfrm>
            <a:off x="4845580" y="5734918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70 904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07E12A2-8047-C314-EB64-3025C1BAE5A1}"/>
              </a:ext>
            </a:extLst>
          </p:cNvPr>
          <p:cNvSpPr txBox="1"/>
          <p:nvPr/>
        </p:nvSpPr>
        <p:spPr>
          <a:xfrm>
            <a:off x="546416" y="4309178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709 centaines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4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975113" y="1614715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5 940</a:t>
            </a:r>
            <a:endParaRPr lang="fr-FR" sz="8800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73F59ABC-F4A0-EC8B-95BB-202031C5B5D0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137EB01C-D1FC-E7B5-8E36-CC052C666E29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16E1A8-005B-2BCB-1810-6C7C69F97CFE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16675C8-FD2A-E637-5F38-376F92D2402F}"/>
              </a:ext>
            </a:extLst>
          </p:cNvPr>
          <p:cNvSpPr txBox="1"/>
          <p:nvPr/>
        </p:nvSpPr>
        <p:spPr>
          <a:xfrm>
            <a:off x="2888920" y="4158103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245 milliers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9 unités</a:t>
            </a:r>
            <a:endParaRPr lang="fr-FR" sz="80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2DDFF65-BFE2-D072-232D-02C9E3D2EAFC}"/>
              </a:ext>
            </a:extLst>
          </p:cNvPr>
          <p:cNvSpPr txBox="1">
            <a:spLocks/>
          </p:cNvSpPr>
          <p:nvPr/>
        </p:nvSpPr>
        <p:spPr>
          <a:xfrm>
            <a:off x="2092857" y="3607995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Écris le nombre sur l’ardoise. 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4310932" y="1419144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5 940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E4525D5-3FB0-8480-59EA-35D828E9F718}"/>
              </a:ext>
            </a:extLst>
          </p:cNvPr>
          <p:cNvSpPr txBox="1"/>
          <p:nvPr/>
        </p:nvSpPr>
        <p:spPr>
          <a:xfrm>
            <a:off x="2498558" y="1425675"/>
            <a:ext cx="2349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5 939 -</a:t>
            </a:r>
            <a:endParaRPr lang="fr-FR" sz="5400" dirty="0">
              <a:solidFill>
                <a:srgbClr val="C00000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9042A35-2B6D-AC12-3D5E-FCEFB8451AF3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A1AE7EC-1A1A-8DD2-84A0-D9AF62C581C3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E2F82-0CA0-5606-AEBD-6C358A129BE5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C8119105-E858-4CBA-FCAE-4B0CE484174A}"/>
              </a:ext>
            </a:extLst>
          </p:cNvPr>
          <p:cNvGrpSpPr/>
          <p:nvPr/>
        </p:nvGrpSpPr>
        <p:grpSpPr>
          <a:xfrm>
            <a:off x="4310932" y="3881138"/>
            <a:ext cx="4189090" cy="1869854"/>
            <a:chOff x="6516516" y="4074982"/>
            <a:chExt cx="4324443" cy="158325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89C7D0-B13A-9DC5-5B7F-1A7AE8D9FABC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ECB69EC-E682-AF58-A406-B96785CD5263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F7EE6FD-FBD2-01A7-05F2-6BB0D6950D4D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F5A7078-A2C9-421E-2F24-C42B4C7BB792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2C88CD5-F043-51AA-A8F6-CB4254EC0594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1AE6762-F695-BA41-1A5D-562134A37D89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FEFE69D-7694-7C6B-FBD5-39D24D14A45E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2B1B77-1804-0696-769E-602548E54751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C0ED43A-5B6A-6C49-2909-8DD190A80FBA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42F262-43F4-6DE3-2E5C-921FA2FF280B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23370C9-0B24-7981-2A26-3698F244FD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877C58D-1AB7-B6BD-E21F-2B27E8B8CF5B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FA082C0-5D21-CF74-E3BF-7CB82E26DAD7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C71BF6-F297-35F0-EC7B-1D3BE8F8EA0B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834C1B1A-FBDB-5FA9-093D-14A5CF91C991}"/>
              </a:ext>
            </a:extLst>
          </p:cNvPr>
          <p:cNvSpPr txBox="1"/>
          <p:nvPr/>
        </p:nvSpPr>
        <p:spPr>
          <a:xfrm>
            <a:off x="4730348" y="5772392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245 009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A894480-4DEC-1346-8C86-A5EE4319EBA7}"/>
              </a:ext>
            </a:extLst>
          </p:cNvPr>
          <p:cNvSpPr txBox="1"/>
          <p:nvPr/>
        </p:nvSpPr>
        <p:spPr>
          <a:xfrm>
            <a:off x="389519" y="4448953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245 milliers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9 unités</a:t>
            </a:r>
            <a:endParaRPr lang="fr-FR" sz="8000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A0A8006-BDB0-DB93-376A-42675722F9CF}"/>
              </a:ext>
            </a:extLst>
          </p:cNvPr>
          <p:cNvSpPr txBox="1"/>
          <p:nvPr/>
        </p:nvSpPr>
        <p:spPr>
          <a:xfrm>
            <a:off x="4034865" y="3513118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</TotalTime>
  <Words>442</Words>
  <Application>Microsoft Office PowerPoint</Application>
  <PresentationFormat>Affichage à l'écran (4:3)</PresentationFormat>
  <Paragraphs>201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Thème Office</vt:lpstr>
      <vt:lpstr>Présentation PowerPoint</vt:lpstr>
      <vt:lpstr>Nomme le nombre et écris le précédent.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38</cp:revision>
  <dcterms:created xsi:type="dcterms:W3CDTF">2023-02-07T14:55:57Z</dcterms:created>
  <dcterms:modified xsi:type="dcterms:W3CDTF">2026-07-31T20:51:02Z</dcterms:modified>
</cp:coreProperties>
</file>