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13" r:id="rId5"/>
    <p:sldId id="314" r:id="rId6"/>
    <p:sldId id="315" r:id="rId7"/>
    <p:sldId id="316" r:id="rId8"/>
    <p:sldId id="319" r:id="rId9"/>
    <p:sldId id="320" r:id="rId10"/>
    <p:sldId id="321" r:id="rId11"/>
    <p:sldId id="322" r:id="rId12"/>
    <p:sldId id="317" r:id="rId13"/>
    <p:sldId id="31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-30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871671" y="2176184"/>
              <a:ext cx="7603765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  <a:sym typeface="Wingdings" panose="05000000000000000000" pitchFamily="2" charset="2"/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CM1 :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 nombre à la dizaine. 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CM2 : Je sais encadrer un nombre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C0087-4BBF-9672-4857-A7FA9A7CE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DE43A3-1F2A-E1ED-1338-CBD5B26D2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539414-15BD-9C0D-CA4C-76BA48D3DFF8}"/>
              </a:ext>
            </a:extLst>
          </p:cNvPr>
          <p:cNvSpPr txBox="1"/>
          <p:nvPr/>
        </p:nvSpPr>
        <p:spPr>
          <a:xfrm>
            <a:off x="2791161" y="1737826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F115B32C-4FC9-7C02-8146-4A40D6463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dizaine.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AB95599-64E1-5003-5600-B8C4E87BF512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FAEC7C30-9042-149F-D72C-5DF1244BE145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7EC0ED-543A-595A-AEBF-5EE7F38CA60D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CD09EB2-A2C5-4B3E-A0A0-D45FBCA7DE01}"/>
              </a:ext>
            </a:extLst>
          </p:cNvPr>
          <p:cNvSpPr txBox="1"/>
          <p:nvPr/>
        </p:nvSpPr>
        <p:spPr>
          <a:xfrm>
            <a:off x="2451633" y="4893037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27 091</a:t>
            </a:r>
            <a:r>
              <a:rPr lang="fr-FR" sz="4000" dirty="0"/>
              <a:t> &lt; …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5811D5A-51B6-A560-6E3C-7C40A51C96FA}"/>
              </a:ext>
            </a:extLst>
          </p:cNvPr>
          <p:cNvSpPr txBox="1">
            <a:spLocks/>
          </p:cNvSpPr>
          <p:nvPr/>
        </p:nvSpPr>
        <p:spPr>
          <a:xfrm>
            <a:off x="1611435" y="3500438"/>
            <a:ext cx="7886700" cy="590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94339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3FFE3-F628-3450-7E37-1B3FDDF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79547-32E9-6E1B-38DA-9BF86F718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12DC43-A7E0-9C0C-B484-C4032C379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C0054-6935-25E7-78CB-E36A333BDE9D}"/>
              </a:ext>
            </a:extLst>
          </p:cNvPr>
          <p:cNvSpPr txBox="1"/>
          <p:nvPr/>
        </p:nvSpPr>
        <p:spPr>
          <a:xfrm>
            <a:off x="2879453" y="98156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3A918C-429C-BC07-6C80-E6E26ABE779F}"/>
              </a:ext>
            </a:extLst>
          </p:cNvPr>
          <p:cNvSpPr txBox="1"/>
          <p:nvPr/>
        </p:nvSpPr>
        <p:spPr>
          <a:xfrm>
            <a:off x="1834607" y="981566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4 680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22B1916-2E10-2776-AD3F-6B091313F6B7}"/>
              </a:ext>
            </a:extLst>
          </p:cNvPr>
          <p:cNvSpPr txBox="1"/>
          <p:nvPr/>
        </p:nvSpPr>
        <p:spPr>
          <a:xfrm>
            <a:off x="5641523" y="981566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4 690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3FEC7ADF-FAF3-B3E1-0480-E864FC978534}"/>
              </a:ext>
            </a:extLst>
          </p:cNvPr>
          <p:cNvGrpSpPr/>
          <p:nvPr/>
        </p:nvGrpSpPr>
        <p:grpSpPr>
          <a:xfrm>
            <a:off x="19354" y="2669641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313DA167-6DC9-1E5D-C30D-8B3E601459B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A27F8E2C-9BEC-ED31-7DC4-45256B90C3B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7A8A36A0-C354-842C-F912-481E3A373A1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20725DC3-099A-11A4-9EDD-8A2A6D7AA13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5A57127-052A-98BD-BA6C-13555189F0F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B191830F-421B-21AF-64F8-B86716D0E31B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17D8E150-BA4C-67F0-A013-2B2E58A99644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E434D906-F452-6A03-FF35-6E1B1F4C4E8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8A19AC5-A666-08B9-74FC-5EA597D7BA6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7CFA941-0EA8-B2FE-2520-D0DA6BB2C6E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A91F8A5-8DE5-5FC3-F7C4-028362D0B41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57E9105D-0DAA-C55A-3086-BCA06908E8E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17318BF0-61C7-7063-0841-EFFDBC5084ED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9F27CBB-42A5-46C1-6CBA-33591B11E20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8E61892-A055-53E5-25AF-2F40C99B95D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8E318BCD-A517-69CB-A39C-4A615FF48758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0ED6CC94-BFF9-28D5-9E09-20E485ACD35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68C3BAA1-CEBF-9931-AB68-57220AC3E1D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9D67EDD-DBD3-1C4F-2942-49424E1A905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410F01EA-5370-B2BE-8EEC-77D4C2B44F0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D4DAEEF-8262-785D-0EA2-E29D4539A3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8CD5C41-11F2-311B-A649-8AE45C99E6E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A8FC300E-4D61-53DC-1A2F-C303834E61F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053B6547-BB32-292C-6E8E-8722EB07743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F2BB956-B3A0-E8D7-682B-A1FA61BB638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7B86754-7A5F-A0C5-39C4-813537F1237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B8BD0089-7920-715F-B033-161238047EF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A978D09D-A0E8-D0F0-0070-80487336AEEF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A878C43-4042-A32E-6D03-7714DD1F4B1E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B7FC072-0BC2-11B8-A6BD-DB46081C97FD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4731357A-6921-2C30-0B2F-F558D2EFFCB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CE1F731C-FD7E-2B3D-F5BE-9A16F5510BF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71FB59C1-5F94-B23C-07A9-38AA91E79A5A}"/>
              </a:ext>
            </a:extLst>
          </p:cNvPr>
          <p:cNvSpPr txBox="1"/>
          <p:nvPr/>
        </p:nvSpPr>
        <p:spPr>
          <a:xfrm>
            <a:off x="2765480" y="2247176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4 680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90ABB64-29D4-949A-9EBF-1A203B18D668}"/>
              </a:ext>
            </a:extLst>
          </p:cNvPr>
          <p:cNvSpPr txBox="1"/>
          <p:nvPr/>
        </p:nvSpPr>
        <p:spPr>
          <a:xfrm>
            <a:off x="5931070" y="2247176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4 690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36CAD857-E954-791E-2A64-DA748D5870F9}"/>
              </a:ext>
            </a:extLst>
          </p:cNvPr>
          <p:cNvSpPr/>
          <p:nvPr/>
        </p:nvSpPr>
        <p:spPr>
          <a:xfrm>
            <a:off x="6498908" y="1606581"/>
            <a:ext cx="770586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07238"/>
              <a:gd name="adj6" fmla="val -5076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4 689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E356C836-6070-2CD5-AE88-D02F7D022EC4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B5B1A15-9EE3-1042-C8D9-61A304E105C3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75F29F-8AE8-A4B3-B8B1-DEDAD45FEF02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FF9823D-F39C-F742-AAE6-96CA0450B907}"/>
              </a:ext>
            </a:extLst>
          </p:cNvPr>
          <p:cNvSpPr txBox="1"/>
          <p:nvPr/>
        </p:nvSpPr>
        <p:spPr>
          <a:xfrm>
            <a:off x="2179172" y="4032336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27 091</a:t>
            </a:r>
            <a:r>
              <a:rPr lang="fr-FR" sz="3600" dirty="0"/>
              <a:t> &lt; …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4BC8AEC-62AD-8432-DA57-1545BD85B95B}"/>
              </a:ext>
            </a:extLst>
          </p:cNvPr>
          <p:cNvSpPr txBox="1"/>
          <p:nvPr/>
        </p:nvSpPr>
        <p:spPr>
          <a:xfrm>
            <a:off x="1969189" y="3987308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27 000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BF6E8A6-3B73-63B2-2E9E-F6731725C5CB}"/>
              </a:ext>
            </a:extLst>
          </p:cNvPr>
          <p:cNvSpPr txBox="1"/>
          <p:nvPr/>
        </p:nvSpPr>
        <p:spPr>
          <a:xfrm>
            <a:off x="5630875" y="4000936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27 100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5DD3A05-1F03-B4CB-E7C5-ED43732C3618}"/>
              </a:ext>
            </a:extLst>
          </p:cNvPr>
          <p:cNvGrpSpPr/>
          <p:nvPr/>
        </p:nvGrpSpPr>
        <p:grpSpPr>
          <a:xfrm>
            <a:off x="-39770" y="5636376"/>
            <a:ext cx="9531368" cy="473197"/>
            <a:chOff x="349857" y="2732400"/>
            <a:chExt cx="10800000" cy="473197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39EF1E6D-6870-E1D5-C197-DFDE442AEEB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F1BBF632-A9A2-BED3-BC9E-E6349DE606B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74ACD3C-0024-DFF7-CAD5-5B20AA19F433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2F711444-B5B2-E9B6-C9AF-4096004657A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44E54287-F930-7288-20F7-BF51ABBBFBEA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D20AED4E-20FE-4E61-64E4-7F7E007BE66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3D680B2-7A9A-EE4F-8109-6EBCA9F8FDB2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65942B9-97B4-63EC-4DD4-9E81346D4A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16279614-7F20-C984-D8DF-187F61A6D46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9E16E25-2EB3-4641-5BAB-42EB99DBC750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8954AE5C-EED3-89F4-C78A-A94B76AFD3DF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BE0D0C6-F805-8810-2E04-8C1DEC47429A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91EDB233-7685-658E-A0F0-DFCE2ED2EC1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68B70E2D-B768-BE2F-BA46-239A9894D49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05B6415-A9A1-D2AF-C596-1447E07AFC61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ED2FFEAD-4B38-81C0-8F96-7E2F220D8AB8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A02579EC-9A15-EA26-BA6A-ACBF1A533707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D073A2F-9554-4223-2909-FE38803B2F10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121E9909-D0F1-69B1-3BB8-051DFCA0529F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1176C800-0BCA-D2B3-2429-38F3940498B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0A0C3D85-3CBF-A672-CE69-A064D362BEBE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82AAF3CE-122D-0405-89F4-0D47C5816B9D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5754CB09-FF63-8EB7-C2D3-8C052729787B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2D4DA07D-D323-4BB9-6618-329CFBD61953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EB978A5-C183-23D7-4F67-8ABDCFE3396C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E845AECE-62D5-EC70-E0F5-FCA3C78FC61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CA5E3D8-A17E-1806-DDE9-89B66F43268A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B5A7BF20-CD03-E305-1E7D-0A69DFF7267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DB747AD1-AAD4-D79E-24EA-16BF5DDE888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C1A58887-7E62-6677-8784-4EFDE0A2C58B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6E0D4473-D72E-CCB6-6258-37C4ACFD5D0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444EC1EE-69E6-7394-506E-6A23E286458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ZoneTexte 87">
            <a:extLst>
              <a:ext uri="{FF2B5EF4-FFF2-40B4-BE49-F238E27FC236}">
                <a16:creationId xmlns:a16="http://schemas.microsoft.com/office/drawing/2014/main" id="{1BB5D725-5D29-8C64-9717-F460BF5CBE80}"/>
              </a:ext>
            </a:extLst>
          </p:cNvPr>
          <p:cNvSpPr txBox="1"/>
          <p:nvPr/>
        </p:nvSpPr>
        <p:spPr>
          <a:xfrm>
            <a:off x="2579030" y="5213911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27 000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47A00101-2D3D-D35A-9723-93922F9DA5A3}"/>
              </a:ext>
            </a:extLst>
          </p:cNvPr>
          <p:cNvSpPr txBox="1"/>
          <p:nvPr/>
        </p:nvSpPr>
        <p:spPr>
          <a:xfrm>
            <a:off x="5785818" y="5213911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27 100</a:t>
            </a:r>
          </a:p>
        </p:txBody>
      </p:sp>
      <p:sp>
        <p:nvSpPr>
          <p:cNvPr id="90" name="Légende : flèche courbée sans bordure 89">
            <a:extLst>
              <a:ext uri="{FF2B5EF4-FFF2-40B4-BE49-F238E27FC236}">
                <a16:creationId xmlns:a16="http://schemas.microsoft.com/office/drawing/2014/main" id="{7F2F54D8-0FDF-DFE8-995C-7DA2A12A71AD}"/>
              </a:ext>
            </a:extLst>
          </p:cNvPr>
          <p:cNvSpPr/>
          <p:nvPr/>
        </p:nvSpPr>
        <p:spPr>
          <a:xfrm>
            <a:off x="3918516" y="5032731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50944"/>
              <a:gd name="adj6" fmla="val -4560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dirty="0">
                <a:solidFill>
                  <a:schemeClr val="bg2">
                    <a:lumMod val="50000"/>
                  </a:schemeClr>
                </a:solidFill>
              </a:rPr>
              <a:t>27 091</a:t>
            </a:r>
          </a:p>
        </p:txBody>
      </p:sp>
    </p:spTree>
    <p:extLst>
      <p:ext uri="{BB962C8B-B14F-4D97-AF65-F5344CB8AC3E}">
        <p14:creationId xmlns:p14="http://schemas.microsoft.com/office/powerpoint/2010/main" val="28479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7B70E-16B5-DAB3-EF70-76CEA373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E584BB-585A-599C-0143-BA22B5ED6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ABCFA7-EF67-B63F-C946-2CCC4B67EC14}"/>
              </a:ext>
            </a:extLst>
          </p:cNvPr>
          <p:cNvSpPr txBox="1"/>
          <p:nvPr/>
        </p:nvSpPr>
        <p:spPr>
          <a:xfrm>
            <a:off x="2791161" y="1581177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3A09DC0-9B50-976B-FBA5-B6649BC9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dizaine.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66D09107-DAD5-E1B4-452A-77448D6BAEF2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4076A072-E73C-A995-B58F-CDA5B93A9651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9152A4-AFB3-7C38-5FD8-93A761572B39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D001792-A8BC-F186-D5DB-D8EA00A7B626}"/>
              </a:ext>
            </a:extLst>
          </p:cNvPr>
          <p:cNvSpPr txBox="1"/>
          <p:nvPr/>
        </p:nvSpPr>
        <p:spPr>
          <a:xfrm>
            <a:off x="2451633" y="4719297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74 508</a:t>
            </a:r>
            <a:r>
              <a:rPr lang="fr-FR" sz="4000" dirty="0"/>
              <a:t>&lt; …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F4AEE0FB-E46E-5217-BF83-FD22B3C23BD0}"/>
              </a:ext>
            </a:extLst>
          </p:cNvPr>
          <p:cNvSpPr txBox="1">
            <a:spLocks/>
          </p:cNvSpPr>
          <p:nvPr/>
        </p:nvSpPr>
        <p:spPr>
          <a:xfrm>
            <a:off x="1944720" y="3518218"/>
            <a:ext cx="7886700" cy="590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Encadre le nombre au millier.</a:t>
            </a:r>
          </a:p>
        </p:txBody>
      </p:sp>
    </p:spTree>
    <p:extLst>
      <p:ext uri="{BB962C8B-B14F-4D97-AF65-F5344CB8AC3E}">
        <p14:creationId xmlns:p14="http://schemas.microsoft.com/office/powerpoint/2010/main" val="3249048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E8055-1F2A-841D-8AF6-FE361F1E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BE3B3-D2DD-6C4D-2DDD-F66829DE0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47326D-8344-AC9C-EE17-7149EA663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209E033-9750-8D9D-7814-428FCF413E55}"/>
              </a:ext>
            </a:extLst>
          </p:cNvPr>
          <p:cNvSpPr txBox="1"/>
          <p:nvPr/>
        </p:nvSpPr>
        <p:spPr>
          <a:xfrm>
            <a:off x="2879453" y="1036100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6801A53-5E15-6D90-D900-D450606BEEEF}"/>
              </a:ext>
            </a:extLst>
          </p:cNvPr>
          <p:cNvSpPr txBox="1"/>
          <p:nvPr/>
        </p:nvSpPr>
        <p:spPr>
          <a:xfrm>
            <a:off x="1906274" y="1036098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5 000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CBD6FE1-2CAF-3FEA-1785-66867AB735D6}"/>
              </a:ext>
            </a:extLst>
          </p:cNvPr>
          <p:cNvSpPr txBox="1"/>
          <p:nvPr/>
        </p:nvSpPr>
        <p:spPr>
          <a:xfrm>
            <a:off x="5641523" y="1036098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5 010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BFBB578E-C3E6-CA59-DDB2-B711D49A0198}"/>
              </a:ext>
            </a:extLst>
          </p:cNvPr>
          <p:cNvGrpSpPr/>
          <p:nvPr/>
        </p:nvGrpSpPr>
        <p:grpSpPr>
          <a:xfrm>
            <a:off x="-68367" y="2650017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DF204E8B-99CF-BAC3-A214-AF189CBE7D0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26907D62-0CD6-36C3-9FC2-4987E80BCB8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7A5E356-855E-85AB-1480-AEB3CB4CCA2C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469925D-B212-C463-760E-7280DCBBA1E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EBAA1B8-15AD-4164-B556-039FD128910E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925F83BB-F7B1-A184-2368-2106E061EDA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1826056-1E86-F03B-8B10-B39EF18309EC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69A10988-4343-716A-A72B-7BF6450F58B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2BBBA16D-42EB-74FA-7EF4-3892AF7740F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EADB41E6-9A0E-2E00-0F0F-60EDB133756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C535862C-9C91-EEB6-0008-67C122C2B99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0F23F01D-90A4-0477-2EA1-9971239D27A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A3F3F1D-30A0-5D4F-CCCC-FC1B3D5D4B37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D935A1B8-CBBA-F48E-AE81-22022AD5762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61CDD2AB-4A49-5886-EC43-82413FCA6E3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CEE0CBF-2B74-601A-3B79-5B12218BD6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E227F9E6-2AEE-DF44-657F-402B263078AF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1C421C55-D75B-146C-F1D0-8E5AA551DA5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5EFDC393-64A0-D4E7-CC58-B400596A187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B21D959F-FEE2-B247-9086-47EA8187897A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C3BCEEF-A88E-8A2A-4C6A-51324B7C643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28487B0-EB75-B0DF-3C4C-21A049B3C81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45EF775C-8C50-A128-BBDC-B1E62F36890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277FE5B-C669-5BCB-6B47-CDE0AF04860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B64B72FF-9FC2-279A-28EC-B9D38951035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59AC09D0-AE03-F2E5-5B72-08FD4A654BB9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A11BE1C2-7542-150E-226A-B2D619C4FFE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11413140-9AC2-B0AD-C7FD-34EA70005620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55C155BE-6892-A7F7-6CF3-C019B30F1C0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514CB4EC-5EBA-F0B1-B0CB-C282CD8EBE0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972F9C4C-CE1A-A000-F7AF-35434CEBF6E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E5D05E8C-DB17-D8B6-143D-A0AC459197A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8F0AB281-1CB2-2477-3938-F7E56A74F0A4}"/>
              </a:ext>
            </a:extLst>
          </p:cNvPr>
          <p:cNvSpPr txBox="1"/>
          <p:nvPr/>
        </p:nvSpPr>
        <p:spPr>
          <a:xfrm>
            <a:off x="2677759" y="2227552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5 000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A3275B6-5396-73B0-B4CF-072E611345F9}"/>
              </a:ext>
            </a:extLst>
          </p:cNvPr>
          <p:cNvSpPr txBox="1"/>
          <p:nvPr/>
        </p:nvSpPr>
        <p:spPr>
          <a:xfrm>
            <a:off x="5843349" y="2227552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5 010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CADACAD5-E65B-C689-391D-A9C2BD2D1E9C}"/>
              </a:ext>
            </a:extLst>
          </p:cNvPr>
          <p:cNvSpPr/>
          <p:nvPr/>
        </p:nvSpPr>
        <p:spPr>
          <a:xfrm>
            <a:off x="4318200" y="1895316"/>
            <a:ext cx="86901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47810"/>
              <a:gd name="adj6" fmla="val -10284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5 001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D943EEA-3C33-4FFF-2822-630295AB4125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1AB9ADA-0567-C819-BEC3-AD71D6FAB716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A02B7A-FE7D-2D90-5C95-96F6685710A2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7A8A923-A8F6-A733-62EF-1A4A4698B843}"/>
              </a:ext>
            </a:extLst>
          </p:cNvPr>
          <p:cNvSpPr txBox="1"/>
          <p:nvPr/>
        </p:nvSpPr>
        <p:spPr>
          <a:xfrm>
            <a:off x="2218942" y="405710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74 508</a:t>
            </a:r>
            <a:r>
              <a:rPr lang="fr-FR" sz="3600" dirty="0"/>
              <a:t>&lt;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404FB2A-782B-95AC-7579-EC27588827E8}"/>
              </a:ext>
            </a:extLst>
          </p:cNvPr>
          <p:cNvSpPr txBox="1"/>
          <p:nvPr/>
        </p:nvSpPr>
        <p:spPr>
          <a:xfrm>
            <a:off x="2008959" y="401208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74 000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8F63161-CE38-77AA-F503-215C65F05D9E}"/>
              </a:ext>
            </a:extLst>
          </p:cNvPr>
          <p:cNvSpPr txBox="1"/>
          <p:nvPr/>
        </p:nvSpPr>
        <p:spPr>
          <a:xfrm>
            <a:off x="5670645" y="402570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75 000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D19FD39-B2AB-4ED2-5D65-79DFF25044B5}"/>
              </a:ext>
            </a:extLst>
          </p:cNvPr>
          <p:cNvGrpSpPr/>
          <p:nvPr/>
        </p:nvGrpSpPr>
        <p:grpSpPr>
          <a:xfrm>
            <a:off x="0" y="5661149"/>
            <a:ext cx="9531368" cy="473197"/>
            <a:chOff x="349857" y="2732400"/>
            <a:chExt cx="10800000" cy="473197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A2519380-9F79-E443-0152-B1C3069F1DE5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A97C0DD5-5AE9-DDD4-5E67-AC645E57BD29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C60E685-A7CF-6EC8-17A4-E663363A7226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8B47CC61-2C4E-06E3-5933-AFDE94F991C3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D0EA3953-C176-FE1E-7897-9528E9E6B5B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B12DF14C-752A-05E3-982C-36C8B3465A9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73256B9C-BBFA-4F5A-3CE7-339AD89C8D41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E44673F8-E068-1528-BEC2-84BFDA5F7098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6101B1E-38BC-6C4A-6A64-4F6D6F6EECF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F90987D3-0BE8-31FE-BB8B-0510A2F4117E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65797B61-57CB-CBCC-1C12-9F2C9D889DD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6D0F20BA-B625-AC24-73E4-311883F1335B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E06F8C11-7CCB-5CA6-D262-4B6A9715F5C6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4B27EA2A-7814-B31C-23F3-9D752A124E7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42DE9A50-F0BC-0CC8-E6ED-19724650EA69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E1A40F61-984F-D7EC-128C-83A0E8F3E0EF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9F670886-BD98-4E30-43BF-280442113DB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06BADA0D-21C1-B5E8-6EEE-4FD5ED29061F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0C6EE8A7-3B51-18BC-D197-5DD0D3B202F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6344FEEA-906F-7021-167E-C33709A3BF53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3343AD9F-406B-8B15-6839-436C62AED60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D7B17F77-4B0D-712C-688D-A5023A746A5B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9748EE2C-76D8-0467-140D-377BE5DCD1E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3498E690-7A02-9547-3CB5-010FA4ECE0DB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2146310E-5098-8FA4-296A-48E56E33D05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FC5A0E81-FD7B-91FC-C9BA-8F39107D203F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22A28160-2FF7-CC90-E03A-A1BBBD2AE39F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4D3579B2-A3B5-E820-0FF1-45CB8C9CF065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9C17CCD3-8FE4-B3AC-ECC7-79C484EDA90D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59A0DE7-B2F7-CE9D-0DF2-A8B4D45A75EB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6B51B6A-F3A5-0612-954B-02EDF706444E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AED9AFA9-102A-DE2D-2A4D-26EE9B5AF267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0415C763-83E4-B88E-23F2-1EF61D3DE2E9}"/>
              </a:ext>
            </a:extLst>
          </p:cNvPr>
          <p:cNvSpPr txBox="1"/>
          <p:nvPr/>
        </p:nvSpPr>
        <p:spPr>
          <a:xfrm>
            <a:off x="2618800" y="523868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74 000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A1A60356-C703-E2B6-ECB1-81F741406F70}"/>
              </a:ext>
            </a:extLst>
          </p:cNvPr>
          <p:cNvSpPr txBox="1"/>
          <p:nvPr/>
        </p:nvSpPr>
        <p:spPr>
          <a:xfrm>
            <a:off x="5825588" y="523868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75 000</a:t>
            </a:r>
          </a:p>
        </p:txBody>
      </p:sp>
      <p:sp>
        <p:nvSpPr>
          <p:cNvPr id="84" name="Légende : flèche courbée sans bordure 83">
            <a:extLst>
              <a:ext uri="{FF2B5EF4-FFF2-40B4-BE49-F238E27FC236}">
                <a16:creationId xmlns:a16="http://schemas.microsoft.com/office/drawing/2014/main" id="{55ED26F7-6B96-05E0-4A20-5446A67CE832}"/>
              </a:ext>
            </a:extLst>
          </p:cNvPr>
          <p:cNvSpPr/>
          <p:nvPr/>
        </p:nvSpPr>
        <p:spPr>
          <a:xfrm>
            <a:off x="5401109" y="4754846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93409"/>
              <a:gd name="adj6" fmla="val -5119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>
                <a:solidFill>
                  <a:schemeClr val="bg2">
                    <a:lumMod val="50000"/>
                  </a:schemeClr>
                </a:solidFill>
              </a:rPr>
              <a:t>74 508</a:t>
            </a:r>
            <a:endParaRPr lang="fr-FR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45268F-F783-D5DA-372A-731FB9843794}"/>
              </a:ext>
            </a:extLst>
          </p:cNvPr>
          <p:cNvSpPr txBox="1"/>
          <p:nvPr/>
        </p:nvSpPr>
        <p:spPr>
          <a:xfrm>
            <a:off x="2768357" y="167446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62967A-5A47-5429-4F51-A84D5580A26B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BB668D-52A4-9E31-B641-C5DD236786DF}"/>
              </a:ext>
            </a:extLst>
          </p:cNvPr>
          <p:cNvSpPr/>
          <p:nvPr/>
        </p:nvSpPr>
        <p:spPr>
          <a:xfrm>
            <a:off x="7923717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646C80-F83A-0366-3EC5-A07622CD2140}"/>
              </a:ext>
            </a:extLst>
          </p:cNvPr>
          <p:cNvSpPr txBox="1"/>
          <p:nvPr/>
        </p:nvSpPr>
        <p:spPr>
          <a:xfrm>
            <a:off x="2685769" y="1836839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1937195" y="1836836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730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325919" y="1836835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740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D0DAE18-AED1-76D0-939D-C68DD8DC74B1}"/>
              </a:ext>
            </a:extLst>
          </p:cNvPr>
          <p:cNvGrpSpPr/>
          <p:nvPr/>
        </p:nvGrpSpPr>
        <p:grpSpPr>
          <a:xfrm>
            <a:off x="-387368" y="3783720"/>
            <a:ext cx="9531368" cy="473197"/>
            <a:chOff x="349857" y="2732400"/>
            <a:chExt cx="10800000" cy="473197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F44BB8A5-CACA-4193-8B77-D15B6D6AA9D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F9A648F9-52C7-0189-9135-3E6FEFA01B2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D73ED3F2-D759-D754-38DC-89D7F66E7C5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F565143-75A3-E5BA-88FD-B51C73FC353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468CEF5-03F3-1C95-B106-78BC3F74C14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A18693C1-8D5A-782A-885A-DFF4C5A01C7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7ACC709-D98D-4E33-8067-8AC8279CC513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27D2D91-6DC0-07B1-6E5E-1B65C0176AD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C45FA1C-4CC2-04DD-D13F-9F5D05B4391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0374B9D-3939-A1DE-94F2-7F1DBF95942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387E25B3-FF1E-DFB4-E868-0FB43F93AC0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A20BFEC-A802-AE07-590D-F55149B7A0A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9B96CA0-217D-C721-51BC-E58BD187806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A7E2C19-AD1C-233A-35CC-650749D35F4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938FB494-7402-9FF7-20A8-36FB7621C79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CABB23E-443E-8E39-89E1-791C8B6C82E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7E27601-6272-A145-8890-40502D0FEBB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315AD8D-E2B9-2310-7F92-CA432675B6A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BF61CCD-20F5-ED5C-14F2-A4B29B47458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9B90A51-382D-CEA3-6C0C-A6812FECD8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863DC5DB-2E96-1D7A-7442-4E562ED5E14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C9DA7E6A-C4B4-0184-9240-8F6804ACADA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DAA4958-A3A7-45E5-28C4-5A7FB4D54CC0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91A6492-8EE1-9FEA-6FA8-7040A616F2A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CBD0E208-302F-0D18-A33A-8E668C70BBE9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A13E6482-C71A-EC88-3D05-BB9DC615964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0ACF04B-05D9-22B1-22AF-84E8657D896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0DB73321-E153-6879-FDE3-C5A478F9AD3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EA9EFE8-59E2-A502-7A9E-9ECB6B905C2A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377276AF-54D4-7FFD-BD4F-402E84A4AB2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C00AC44-B369-932C-BFB2-311AB0E264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EBB84A14-02B4-3F54-58F0-ACD80805425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59D4303F-3318-D705-B482-C31311682DC8}"/>
              </a:ext>
            </a:extLst>
          </p:cNvPr>
          <p:cNvSpPr txBox="1"/>
          <p:nvPr/>
        </p:nvSpPr>
        <p:spPr>
          <a:xfrm>
            <a:off x="2538446" y="3208200"/>
            <a:ext cx="75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730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B80707AF-9C34-1B31-58C9-B6F0AEC43175}"/>
              </a:ext>
            </a:extLst>
          </p:cNvPr>
          <p:cNvSpPr txBox="1"/>
          <p:nvPr/>
        </p:nvSpPr>
        <p:spPr>
          <a:xfrm>
            <a:off x="5712059" y="3219035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740</a:t>
            </a:r>
          </a:p>
        </p:txBody>
      </p:sp>
      <p:sp>
        <p:nvSpPr>
          <p:cNvPr id="43" name="Légende : flèche courbée sans bordure 42">
            <a:extLst>
              <a:ext uri="{FF2B5EF4-FFF2-40B4-BE49-F238E27FC236}">
                <a16:creationId xmlns:a16="http://schemas.microsoft.com/office/drawing/2014/main" id="{BB4ACC8D-B2C3-F9D1-6D0B-43710F5AB57C}"/>
              </a:ext>
            </a:extLst>
          </p:cNvPr>
          <p:cNvSpPr/>
          <p:nvPr/>
        </p:nvSpPr>
        <p:spPr>
          <a:xfrm>
            <a:off x="6088169" y="2744227"/>
            <a:ext cx="63542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739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0102C59-8448-7F69-D79D-0FA194BB4AA4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02C8803-7C58-D5AF-B79B-1214483AAFB7}"/>
              </a:ext>
            </a:extLst>
          </p:cNvPr>
          <p:cNvSpPr/>
          <p:nvPr/>
        </p:nvSpPr>
        <p:spPr>
          <a:xfrm>
            <a:off x="7923717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580350" y="1737826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dizaine.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0F2227A1-BAFE-903A-DE9F-AC35018246F1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AC87AEF-ACFC-291A-21AB-B47E388D99C1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C1D592-DE88-C156-EC8E-3946CBBC27AE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03F75D-02C5-196B-7535-940FBC181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675" y="4353836"/>
            <a:ext cx="4243184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2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37DC280-C38E-3F11-4F6F-4EE4818CF8B8}"/>
              </a:ext>
            </a:extLst>
          </p:cNvPr>
          <p:cNvSpPr txBox="1"/>
          <p:nvPr/>
        </p:nvSpPr>
        <p:spPr>
          <a:xfrm>
            <a:off x="2879453" y="93815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1877581" y="932962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2 090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41523" y="938156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2587225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739107" y="2153747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2 090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911716" y="2164760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2 100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3941115" y="1741124"/>
            <a:ext cx="697560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2 091</a:t>
            </a:r>
          </a:p>
        </p:txBody>
      </p: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A246ECE9-2125-BB5C-9126-B093D45E95A3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0B2EC16E-D61C-D719-4BEB-C900A5FD2E06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69BB36E-A1A7-4D41-387B-AB7A1D2417CB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152634CB-9818-DFD1-4C43-495F73A7EA91}"/>
              </a:ext>
            </a:extLst>
          </p:cNvPr>
          <p:cNvSpPr txBox="1"/>
          <p:nvPr/>
        </p:nvSpPr>
        <p:spPr>
          <a:xfrm>
            <a:off x="2091933" y="4040221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38 752</a:t>
            </a:r>
            <a:r>
              <a:rPr lang="fr-FR" sz="3600" dirty="0"/>
              <a:t>&lt; …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B78AFB43-F80E-2E53-6F56-21D203F8DC21}"/>
              </a:ext>
            </a:extLst>
          </p:cNvPr>
          <p:cNvSpPr txBox="1"/>
          <p:nvPr/>
        </p:nvSpPr>
        <p:spPr>
          <a:xfrm>
            <a:off x="1881950" y="3995193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38 750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78BCB872-B208-4D2D-12E1-89BF6CC08675}"/>
              </a:ext>
            </a:extLst>
          </p:cNvPr>
          <p:cNvSpPr txBox="1"/>
          <p:nvPr/>
        </p:nvSpPr>
        <p:spPr>
          <a:xfrm>
            <a:off x="5543636" y="4008821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38 760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8C53BBAF-9BE2-AF31-7981-346C95A16CD9}"/>
              </a:ext>
            </a:extLst>
          </p:cNvPr>
          <p:cNvGrpSpPr/>
          <p:nvPr/>
        </p:nvGrpSpPr>
        <p:grpSpPr>
          <a:xfrm>
            <a:off x="-127009" y="5644261"/>
            <a:ext cx="9531368" cy="473197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013CD9DE-9CC8-1532-5152-6613079F987D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9CE30FB1-09F7-5A84-F8E0-271ABDB32BC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17B4849-A738-3262-0998-9E443765D3C3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4834BC2E-DBA0-488B-8E9D-B411F6CBA98F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C8C1EAF-860E-168D-7FAF-A658597B793D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14B45018-E946-28C6-81BB-1B3A78C2434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96B48306-BE29-28E8-8785-6BD53CAA040E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CBEE3CC-8FBC-3DB9-4607-69AF328CF90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843AD101-F018-4129-5AAE-B47F95A5951D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2DB08A76-1832-E561-612B-F7A9BCD703C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40D9FF08-BBE0-CCF4-7CDB-789404E5874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E6D3A0-92B9-4B7D-8627-A7FD5996A98B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703EFAE5-A434-4D21-941B-D60B2E539612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3D99530-49C0-7183-EADB-D09763E14B7F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1F87DEB9-8338-9F18-1262-93F2BF3FAAC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0DEA7DBA-EF6F-2B09-7CDE-55CF3B3CE2A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3B1BAB2C-99FA-7635-E353-398BC86AD8A2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7CD23A04-FFBE-3700-9CBC-024A2D25382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73DFF2A-B3C6-2184-E4B7-57C306B560B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A61A4E7D-43ED-9E6A-B256-C8A6E42533FE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2FED1EB5-86B7-F817-20BB-E5F754C9452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E3E1EA6C-B8E9-C993-6B00-34C16199F85D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9263C46-C04C-937E-AD4E-CD165B3E7C27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0D2CBA0C-A40B-F804-F816-4D0578BD7447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97185A90-E23F-C12E-89C0-5F53C606F7B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5C3B309A-273A-6989-1D05-07DAF1361A67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2DA231D3-FE21-E33D-9182-220E78B98AAE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44941AF2-3C7C-1EC8-E831-7DCD8EFCA535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D4DB6D7F-F5F6-C273-866D-A7243FB41BE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38B7D39E-F4B7-DB49-2C3F-E2BE824D464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DE98F041-7D76-6B66-B42A-A3111CA5C42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B068D543-3CC8-068F-C37D-64F0CCF4FA3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ZoneTexte 83">
            <a:extLst>
              <a:ext uri="{FF2B5EF4-FFF2-40B4-BE49-F238E27FC236}">
                <a16:creationId xmlns:a16="http://schemas.microsoft.com/office/drawing/2014/main" id="{B64B3743-0ADB-B868-0333-DA8E27D09EE7}"/>
              </a:ext>
            </a:extLst>
          </p:cNvPr>
          <p:cNvSpPr txBox="1"/>
          <p:nvPr/>
        </p:nvSpPr>
        <p:spPr>
          <a:xfrm>
            <a:off x="2491791" y="5221796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38 750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ADD93FE8-DD8C-F936-D584-D6084FC159C0}"/>
              </a:ext>
            </a:extLst>
          </p:cNvPr>
          <p:cNvSpPr txBox="1"/>
          <p:nvPr/>
        </p:nvSpPr>
        <p:spPr>
          <a:xfrm>
            <a:off x="5698579" y="5221796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38 760</a:t>
            </a:r>
          </a:p>
        </p:txBody>
      </p:sp>
      <p:sp>
        <p:nvSpPr>
          <p:cNvPr id="86" name="Légende : flèche courbée sans bordure 85">
            <a:extLst>
              <a:ext uri="{FF2B5EF4-FFF2-40B4-BE49-F238E27FC236}">
                <a16:creationId xmlns:a16="http://schemas.microsoft.com/office/drawing/2014/main" id="{77A3AAF5-5D1E-5D6A-F49E-D4440A276EF9}"/>
              </a:ext>
            </a:extLst>
          </p:cNvPr>
          <p:cNvSpPr/>
          <p:nvPr/>
        </p:nvSpPr>
        <p:spPr>
          <a:xfrm>
            <a:off x="4225639" y="4881131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50944"/>
              <a:gd name="adj6" fmla="val -4560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dirty="0">
                <a:solidFill>
                  <a:schemeClr val="bg2">
                    <a:lumMod val="50000"/>
                  </a:schemeClr>
                </a:solidFill>
              </a:rPr>
              <a:t> 38 752</a:t>
            </a:r>
          </a:p>
        </p:txBody>
      </p:sp>
    </p:spTree>
    <p:extLst>
      <p:ext uri="{BB962C8B-B14F-4D97-AF65-F5344CB8AC3E}">
        <p14:creationId xmlns:p14="http://schemas.microsoft.com/office/powerpoint/2010/main" val="35729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E1A40-BEB1-D367-42CE-CEBDFDE2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C7D15-5B09-2E4D-0BBA-7008B0196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22BB86-6EE4-FBF7-49D4-5485EE9BCEB8}"/>
              </a:ext>
            </a:extLst>
          </p:cNvPr>
          <p:cNvSpPr txBox="1"/>
          <p:nvPr/>
        </p:nvSpPr>
        <p:spPr>
          <a:xfrm>
            <a:off x="2839539" y="153844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8DDC1CB-CD75-F5C9-F3C1-1A261F75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dizaine.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E1783CA7-9AF2-5721-87B1-77F63F84B42F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E0FF620E-1EA9-8D0C-E31C-E640B292EA70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E7F25C-2EBE-1C44-64D8-2B635851DD1C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CE4DF23-122D-581E-3482-199F14CDF674}"/>
              </a:ext>
            </a:extLst>
          </p:cNvPr>
          <p:cNvSpPr txBox="1"/>
          <p:nvPr/>
        </p:nvSpPr>
        <p:spPr>
          <a:xfrm>
            <a:off x="2411719" y="4409834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49 094</a:t>
            </a:r>
            <a:r>
              <a:rPr lang="fr-FR" sz="4000" dirty="0"/>
              <a:t>&lt; …</a:t>
            </a:r>
          </a:p>
        </p:txBody>
      </p:sp>
    </p:spTree>
    <p:extLst>
      <p:ext uri="{BB962C8B-B14F-4D97-AF65-F5344CB8AC3E}">
        <p14:creationId xmlns:p14="http://schemas.microsoft.com/office/powerpoint/2010/main" val="252300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D80F2-D87E-0B9E-FFF9-9249BE2A0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13814F-937C-4859-76E6-2764E9AFF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C7BD5C-2302-8B5D-8746-48AAF5E8C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9744132-DF37-436D-AF97-782816A14CF0}"/>
              </a:ext>
            </a:extLst>
          </p:cNvPr>
          <p:cNvSpPr txBox="1"/>
          <p:nvPr/>
        </p:nvSpPr>
        <p:spPr>
          <a:xfrm>
            <a:off x="3073137" y="94498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3B95C4-0C89-7023-E509-A63BDBF1117C}"/>
              </a:ext>
            </a:extLst>
          </p:cNvPr>
          <p:cNvSpPr txBox="1"/>
          <p:nvPr/>
        </p:nvSpPr>
        <p:spPr>
          <a:xfrm>
            <a:off x="2078908" y="96317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6 120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070AA53-31A0-9BA1-67A8-DF6A1500C84D}"/>
              </a:ext>
            </a:extLst>
          </p:cNvPr>
          <p:cNvSpPr txBox="1"/>
          <p:nvPr/>
        </p:nvSpPr>
        <p:spPr>
          <a:xfrm>
            <a:off x="5835207" y="94498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6 130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5CFE946-6CCC-C2FC-F3B7-676B3E113173}"/>
              </a:ext>
            </a:extLst>
          </p:cNvPr>
          <p:cNvGrpSpPr/>
          <p:nvPr/>
        </p:nvGrpSpPr>
        <p:grpSpPr>
          <a:xfrm>
            <a:off x="0" y="2616946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E440E9BE-627F-2672-5E16-841AE724BFD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30ACDDE-9B6A-0F46-F66E-9975A7AD0F42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F55A9D93-42D9-1398-E5FD-780B8B56D57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0B471DF2-AF43-2D6C-A34F-9759F26E0AE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895E0B04-4192-4D73-63AF-54EA08D8DC31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4E5E30FE-9DD3-4B78-169F-CDBBD1E48CC5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8F487567-8022-ACE3-69BC-E7761264677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C323F80-5A44-194A-EB43-3CD949E11D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331AA212-55BB-3DEC-A8FF-8CCA36706DA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0DD1BB9-713D-4AF1-F52E-19B8DCEB98D7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79980EE-1BCD-850B-1206-0297C508576B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73D2DB91-D7DC-B413-6760-F366C4CF5E41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331FB68-1574-4FDE-F90E-CAD0CD88400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B2E03B76-5AF2-8A21-36E1-AC02E94D3E9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5E628A2F-4DE6-88DD-66FC-24E0CE2D446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08EB095-56C4-0218-84EC-60037D8C22D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4A8C4C24-95E4-23CB-04F0-D978EA8B6B9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823FDD2-20FF-8AC5-5D09-72C292FFCBC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E4248520-307D-A3CB-819D-7012EE3F52B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54C70C0-F351-10E1-B9B4-766096B1D7A6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A4108AFD-E9AE-A708-A8BF-046DE7042C5C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C7F449C-800A-CA93-B5E4-EE4D261C407F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3E8DCE6-F2AD-BA3D-4DC2-6A99C3CE308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29DED23A-87ED-AF55-8D69-89EDF6EA6C54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54A40A2-9246-2B31-3E6A-86D8E67BA4A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3DD46E7-2C1A-1A1E-94DB-9B3708125515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E792D4A1-0A54-CA0C-37BE-CF2F6AC3828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5CAB362A-7866-6CAF-C9B5-F4DF9173C9F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0FDC806-0B37-D26C-5D04-D4BC9D1F618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ED6AE0D-B92F-DD79-C8FD-7359CA06820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DE220AFC-96DA-087E-4267-BCBE7C61B78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53B5810-667F-CD27-4BD6-7F611C3737C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12C54A7-06C5-28AD-E1C7-347248809138}"/>
              </a:ext>
            </a:extLst>
          </p:cNvPr>
          <p:cNvSpPr txBox="1"/>
          <p:nvPr/>
        </p:nvSpPr>
        <p:spPr>
          <a:xfrm>
            <a:off x="2746126" y="2194481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6 120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FC3AFFB-0852-CFBC-ECDE-752AD39C4B7A}"/>
              </a:ext>
            </a:extLst>
          </p:cNvPr>
          <p:cNvSpPr txBox="1"/>
          <p:nvPr/>
        </p:nvSpPr>
        <p:spPr>
          <a:xfrm>
            <a:off x="5911716" y="2194481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6 130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B45D8DA6-D5E7-5C2A-FA86-9CE6C34BDBA0}"/>
              </a:ext>
            </a:extLst>
          </p:cNvPr>
          <p:cNvSpPr/>
          <p:nvPr/>
        </p:nvSpPr>
        <p:spPr>
          <a:xfrm>
            <a:off x="4572000" y="1737318"/>
            <a:ext cx="701802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6 123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AC2AAD6-7DB1-93EC-0FC7-8BD8D8146E7A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8788120-42DB-5AD8-6E36-295751082CBC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2A933-62D7-E2F3-A6C9-022C27142151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C174885-D017-922F-957E-77844A5DA115}"/>
              </a:ext>
            </a:extLst>
          </p:cNvPr>
          <p:cNvSpPr txBox="1"/>
          <p:nvPr/>
        </p:nvSpPr>
        <p:spPr>
          <a:xfrm>
            <a:off x="2133484" y="3995686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49 094</a:t>
            </a:r>
            <a:r>
              <a:rPr lang="fr-FR" sz="3600" dirty="0"/>
              <a:t>&lt;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549B048-60B4-82E1-BABC-3F29ADB98E27}"/>
              </a:ext>
            </a:extLst>
          </p:cNvPr>
          <p:cNvSpPr txBox="1"/>
          <p:nvPr/>
        </p:nvSpPr>
        <p:spPr>
          <a:xfrm>
            <a:off x="1923501" y="3950658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49 090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9ACA327-90F3-45B2-121B-579E9FA3494B}"/>
              </a:ext>
            </a:extLst>
          </p:cNvPr>
          <p:cNvSpPr txBox="1"/>
          <p:nvPr/>
        </p:nvSpPr>
        <p:spPr>
          <a:xfrm>
            <a:off x="5585187" y="3964286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49 100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7AD8A908-6DA8-DD86-168A-DC5698F97FDD}"/>
              </a:ext>
            </a:extLst>
          </p:cNvPr>
          <p:cNvGrpSpPr/>
          <p:nvPr/>
        </p:nvGrpSpPr>
        <p:grpSpPr>
          <a:xfrm>
            <a:off x="-85458" y="5599726"/>
            <a:ext cx="9531368" cy="473197"/>
            <a:chOff x="349857" y="2732400"/>
            <a:chExt cx="10800000" cy="473197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0175C89-CAA1-84CA-27F5-32BD029B95ED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D1F252A8-9742-38D9-A318-40B61A52984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B91CA0-C4C3-BA23-0FD5-74ADA46FBC0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6F43D4A-8566-A32D-8DA4-D620E1251B48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384433D2-FC37-74D0-D2CA-16ABDD3B73A7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6E9F825B-FEAA-FD3F-C3F8-EF6FAF89CFC7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2B91A6F-3718-9BC1-2B69-717E6583A22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C470D77-F4F0-A8F5-D4FF-47EC2C34EC1D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264207E-E705-E4FC-0FEC-AF831DF76869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C6ED03A2-BDF1-C35A-BE38-78DFA65387C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7F689A6E-9F9B-BBA8-8D5B-8190C925EC00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456A400F-A7C5-A27B-94B6-896F61480E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71200ACD-022E-F264-A4DF-0AB378C7C6A9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6977F53-1A15-789D-DD7B-AEC2F865314B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0A9C59EF-F3B0-A8B6-1CBE-06A8E111EBD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6493EBEC-F46D-5177-4E0A-80577BE0BB47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4D788F6-5FC7-E9F8-06A9-7FDDDA26A78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2177EAC-E2F5-AD8A-7413-FFB24BADBAC4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7307F31E-0A8D-3FC4-C263-F1EEDA83854C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4723BFD7-7EB8-5838-26BD-7BB4CDEC4D1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6564F72-C447-618A-51B2-317A1AC442AE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4349D29B-256B-239F-C8DF-EF6D03ABD574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6AECA0B-CC53-2640-92AD-8D00B027412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E52804E-8AF0-6888-C64E-D9EEDA39153A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74C9199-B715-3403-3C7F-BC4C83C4196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BCF5DD6B-5C0F-94DA-0435-70BB0B696808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9DF92608-AC0D-2244-9561-95C32BC8B55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FC967F89-0CA0-2733-3A47-17E9CD21BCCA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786AB5CF-0778-845C-F297-AF5391BC5E2A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FAD204C1-9AE8-496D-A81D-181E9ECBE34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28D8D368-9BCB-3666-31EB-2E566CFF42D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F1634CA-8BED-E8EA-BD88-A24BA0BA8FDE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8D2EF35C-535B-EF80-F278-A2DE468B934C}"/>
              </a:ext>
            </a:extLst>
          </p:cNvPr>
          <p:cNvSpPr txBox="1"/>
          <p:nvPr/>
        </p:nvSpPr>
        <p:spPr>
          <a:xfrm>
            <a:off x="2533342" y="5177261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49 090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C37CD7A-584A-91E9-B794-3EC40C7346E2}"/>
              </a:ext>
            </a:extLst>
          </p:cNvPr>
          <p:cNvSpPr txBox="1"/>
          <p:nvPr/>
        </p:nvSpPr>
        <p:spPr>
          <a:xfrm>
            <a:off x="5740130" y="5177261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49 100</a:t>
            </a:r>
          </a:p>
        </p:txBody>
      </p:sp>
      <p:sp>
        <p:nvSpPr>
          <p:cNvPr id="84" name="Légende : flèche courbée sans bordure 83">
            <a:extLst>
              <a:ext uri="{FF2B5EF4-FFF2-40B4-BE49-F238E27FC236}">
                <a16:creationId xmlns:a16="http://schemas.microsoft.com/office/drawing/2014/main" id="{A4188DC5-E491-5529-1920-037DDE749BB3}"/>
              </a:ext>
            </a:extLst>
          </p:cNvPr>
          <p:cNvSpPr/>
          <p:nvPr/>
        </p:nvSpPr>
        <p:spPr>
          <a:xfrm>
            <a:off x="4831116" y="4792868"/>
            <a:ext cx="96906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50944"/>
              <a:gd name="adj6" fmla="val -4560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  49 094</a:t>
            </a:r>
            <a:endParaRPr lang="fr-FR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12A33-B744-A7E2-C37C-4B6310E9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7F86F-2B71-8808-F506-66CEE1A3B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2C435D4-08EA-0EB4-49E5-5A3B08F5A5F8}"/>
              </a:ext>
            </a:extLst>
          </p:cNvPr>
          <p:cNvSpPr txBox="1"/>
          <p:nvPr/>
        </p:nvSpPr>
        <p:spPr>
          <a:xfrm>
            <a:off x="2879453" y="1606814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B39F7F6-BD7E-D8CD-8635-15E90F02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dizaine.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2E21281C-5D92-0FA5-B9AB-95874B0038D6}"/>
              </a:ext>
            </a:extLst>
          </p:cNvPr>
          <p:cNvCxnSpPr>
            <a:cxnSpLocks/>
          </p:cNvCxnSpPr>
          <p:nvPr/>
        </p:nvCxnSpPr>
        <p:spPr>
          <a:xfrm flipH="1" flipV="1">
            <a:off x="19354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6487D06E-FC52-9891-C6AB-0455FD851F97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6AE847-3408-3171-C3E2-DA673216C1E2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4DAF0E0-A7ED-02A0-2DFB-D251F7363236}"/>
              </a:ext>
            </a:extLst>
          </p:cNvPr>
          <p:cNvSpPr txBox="1"/>
          <p:nvPr/>
        </p:nvSpPr>
        <p:spPr>
          <a:xfrm>
            <a:off x="2529918" y="4742535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13 587</a:t>
            </a:r>
            <a:r>
              <a:rPr lang="fr-FR" sz="4000" dirty="0"/>
              <a:t>&lt; …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2EDAA13-6619-A00B-7C7C-F5AC9AF26763}"/>
              </a:ext>
            </a:extLst>
          </p:cNvPr>
          <p:cNvSpPr txBox="1">
            <a:spLocks/>
          </p:cNvSpPr>
          <p:nvPr/>
        </p:nvSpPr>
        <p:spPr>
          <a:xfrm>
            <a:off x="1646991" y="3539035"/>
            <a:ext cx="7886700" cy="590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165521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AF28B-C26C-D4E0-3A6D-83004C253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2D7A0-ED0D-FA02-72A2-2701C8F2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5A7C2-1E36-D7DF-E989-17190BA8D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8D4CB3-AFCF-2DE9-13BC-BCEF00D071D7}"/>
              </a:ext>
            </a:extLst>
          </p:cNvPr>
          <p:cNvSpPr txBox="1"/>
          <p:nvPr/>
        </p:nvSpPr>
        <p:spPr>
          <a:xfrm>
            <a:off x="2908146" y="103610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543CDB-AC22-E5D2-F20F-23F101A872D3}"/>
              </a:ext>
            </a:extLst>
          </p:cNvPr>
          <p:cNvSpPr txBox="1"/>
          <p:nvPr/>
        </p:nvSpPr>
        <p:spPr>
          <a:xfrm>
            <a:off x="1906274" y="103610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8 060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5ACCBE-813D-1B0C-EEAB-C1072B423D9B}"/>
              </a:ext>
            </a:extLst>
          </p:cNvPr>
          <p:cNvSpPr txBox="1"/>
          <p:nvPr/>
        </p:nvSpPr>
        <p:spPr>
          <a:xfrm>
            <a:off x="5670216" y="103610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8 070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EAD3837-8D38-316E-E311-9A96F048691E}"/>
              </a:ext>
            </a:extLst>
          </p:cNvPr>
          <p:cNvGrpSpPr/>
          <p:nvPr/>
        </p:nvGrpSpPr>
        <p:grpSpPr>
          <a:xfrm>
            <a:off x="-102550" y="2667337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80FADC91-4AF9-EB1A-A01F-51B644FA211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88986DE0-8717-4343-5C10-C49C1B38F17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E9EFB2B3-5D56-0F8E-8F15-D9A5F9D608E2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3A97BDF1-3AB8-D0DA-223A-6C910122CD44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C85937F-7592-7ADB-3E58-D06B068AEFB2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86AAEC58-53C2-4517-7918-FB144EED8D9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F2B55578-3B35-67FF-E866-A7E0E2622A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25C6235B-4145-6E5E-E81C-D1C0D38B22F6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44E22150-A36C-B6FD-B02C-961B311E703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0BA9BDCF-E667-4A54-D2ED-A145301685D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4178107-7E48-4E3D-9EEB-48963FD5D79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E7E2D21-F86B-A39D-31A8-92CD38366BF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AFC7B963-F724-FE8F-658F-8804D2496C1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931D3AD7-7832-B695-1F65-D712F606A0A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A4BFF6AC-3961-3FD2-6FD6-A848D0567A09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2B9647C8-FCA4-20D9-2370-2DE84C52098B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8111123D-F29D-4C3B-E5C8-F7BFFEFAAAF6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B1DFAE19-C73B-6747-289D-5F3D900626E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BC753D0-B702-03D7-A11C-EEDDF1552A5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622E4E9C-7A6B-03C0-6D8E-09A46451AE9C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98D387A6-02A4-25F2-00BB-AE458B2CAE9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8BD0C19E-6F19-CBB4-726A-F28934CA7A4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6EDA8FC9-2D20-0239-1D41-75745C222857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4B1AE0D2-D45F-8852-3397-0B5DD788FB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15C2C47-1B42-7B8F-884F-4F81F694C95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6D9B4F6-CADD-E79D-2044-AF5055235F2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77B318C0-5D68-0606-B9E3-6468E64FD78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CA7DDC26-D3FC-30B4-8A99-7EAC689A1CB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930F5B0-D18F-9212-1A1F-CBC040AFDD9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D3FFCF28-5570-7134-E942-211B500B6DD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CFF2185-B760-8287-8F02-5F89211F266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4FA2831-8C75-E69D-FB69-CC2D84AFD37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037672C-C823-99ED-E30C-204A704AF197}"/>
              </a:ext>
            </a:extLst>
          </p:cNvPr>
          <p:cNvSpPr txBox="1"/>
          <p:nvPr/>
        </p:nvSpPr>
        <p:spPr>
          <a:xfrm>
            <a:off x="2643576" y="2244872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8 060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9278BFDC-E600-1AFE-E599-E5FA06D8E762}"/>
              </a:ext>
            </a:extLst>
          </p:cNvPr>
          <p:cNvSpPr txBox="1"/>
          <p:nvPr/>
        </p:nvSpPr>
        <p:spPr>
          <a:xfrm>
            <a:off x="5809166" y="2244872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8 070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9C331D5F-5173-3396-2E3B-7BBA0222CED6}"/>
              </a:ext>
            </a:extLst>
          </p:cNvPr>
          <p:cNvSpPr/>
          <p:nvPr/>
        </p:nvSpPr>
        <p:spPr>
          <a:xfrm>
            <a:off x="4027709" y="1805541"/>
            <a:ext cx="770417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70667"/>
              <a:gd name="adj6" fmla="val -8092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8 061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1686FCE-A94D-C4EF-321D-1A47D256B8E7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77557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B7FB394-2E2B-E8A1-A6CB-99F7A3C677AF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1BAF3D-F699-3089-F70F-96B214550F8C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B7CADE2-2FA6-E3D4-3EDA-A89601402F6F}"/>
              </a:ext>
            </a:extLst>
          </p:cNvPr>
          <p:cNvSpPr txBox="1"/>
          <p:nvPr/>
        </p:nvSpPr>
        <p:spPr>
          <a:xfrm>
            <a:off x="2116392" y="398552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13 587</a:t>
            </a:r>
            <a:r>
              <a:rPr lang="fr-FR" sz="3600" dirty="0"/>
              <a:t>&lt;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4CADA2-0B75-0CED-9D2E-CAD92A82C5F8}"/>
              </a:ext>
            </a:extLst>
          </p:cNvPr>
          <p:cNvSpPr txBox="1"/>
          <p:nvPr/>
        </p:nvSpPr>
        <p:spPr>
          <a:xfrm>
            <a:off x="1906409" y="394050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13 500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E0503B-A11F-B027-1AA4-3F5AE8B2CA5D}"/>
              </a:ext>
            </a:extLst>
          </p:cNvPr>
          <p:cNvSpPr txBox="1"/>
          <p:nvPr/>
        </p:nvSpPr>
        <p:spPr>
          <a:xfrm>
            <a:off x="5568095" y="395412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13 600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051F80A3-234A-5365-7156-3B2B9416B7FC}"/>
              </a:ext>
            </a:extLst>
          </p:cNvPr>
          <p:cNvGrpSpPr/>
          <p:nvPr/>
        </p:nvGrpSpPr>
        <p:grpSpPr>
          <a:xfrm>
            <a:off x="-102550" y="5589569"/>
            <a:ext cx="9531368" cy="473197"/>
            <a:chOff x="349857" y="2732400"/>
            <a:chExt cx="10800000" cy="473197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70AEE0A3-2FFD-67DB-A5B6-90D4FFFE0AF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FF82166E-146E-B0A4-F7B1-73C1A5213C45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100C5C5-DA6C-F556-B2EF-0F4DF7DCD63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FB3492A8-8D65-3831-1FDD-56F5197D554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FE3741B5-6855-4BA6-44E1-5D6C806A0B5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A905BD7-E7B3-13EB-CB42-8AB61303D199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B5047B7-49E8-7AF2-2928-9931537F9B4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624DC2BB-309B-E175-1BEF-63B1DC8652CD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EB17C81F-EFED-1CE7-D7EC-5AFCCF5BA55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00A67C7C-CDC5-B72B-ED80-8F18ECE88C58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F1BA25C-0B1A-7DCB-899B-E3360D67C1A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14FC6AF0-53F0-D7F7-2F99-980047E9788A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4DFC323-6A28-D1B9-93C2-1A2652AAAFB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723A7666-D81B-D8A4-4701-7500C69D777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5EB5825-4F80-B3F7-5431-4F2B548CDBA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62A4E406-DC9A-A152-6304-36D490025C0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9DC8F480-6A05-CDB0-71EA-9A0B07A3073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D63E4A5-9A8E-FBEE-DB30-38C99DD8B6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1FFD4F1B-F3FD-A00A-2746-0BB5B2C055CD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52B01E9B-6646-D0A7-16D6-2FD8F29D1199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CFFDE1EC-8A52-A61B-CAAD-83DE6C3F3F59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9F887788-020A-E285-9E6D-545771C04C58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62F7C8C-D6B3-A74D-2B16-777676FB3B7B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8F3C3EF-837C-7204-48F8-F55C5BAB181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CA479D4F-143C-F3C4-01C8-03B2E6C953DA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0285D0D-6DEB-A0A7-F326-71A397F24669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4A1E77FD-0C01-456C-A427-B14BF573C47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B2175CAB-3188-138F-8085-14286378A84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A1911FE2-2F3A-2198-9845-D38B5E8A435E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46C260E-AE8D-5D6B-DD86-F13B2C5D2FB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97AF8D11-9AA3-E765-3B92-23230DEC92AF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AB038AD0-057B-47C7-04BC-6A6845A7A65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C14F0B72-78E0-958C-1FFD-93537B5385E2}"/>
              </a:ext>
            </a:extLst>
          </p:cNvPr>
          <p:cNvSpPr txBox="1"/>
          <p:nvPr/>
        </p:nvSpPr>
        <p:spPr>
          <a:xfrm>
            <a:off x="2516250" y="516710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13 500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84470025-E105-FC85-1028-A5388A27786C}"/>
              </a:ext>
            </a:extLst>
          </p:cNvPr>
          <p:cNvSpPr txBox="1"/>
          <p:nvPr/>
        </p:nvSpPr>
        <p:spPr>
          <a:xfrm>
            <a:off x="5723038" y="516710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13 600</a:t>
            </a:r>
          </a:p>
        </p:txBody>
      </p:sp>
      <p:sp>
        <p:nvSpPr>
          <p:cNvPr id="84" name="Légende : flèche courbée sans bordure 83">
            <a:extLst>
              <a:ext uri="{FF2B5EF4-FFF2-40B4-BE49-F238E27FC236}">
                <a16:creationId xmlns:a16="http://schemas.microsoft.com/office/drawing/2014/main" id="{03980DF5-F292-37EF-4020-6646A5DC00CA}"/>
              </a:ext>
            </a:extLst>
          </p:cNvPr>
          <p:cNvSpPr/>
          <p:nvPr/>
        </p:nvSpPr>
        <p:spPr>
          <a:xfrm>
            <a:off x="6574185" y="4576634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31324"/>
              <a:gd name="adj6" fmla="val -62359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dirty="0">
                <a:solidFill>
                  <a:schemeClr val="bg2">
                    <a:lumMod val="50000"/>
                  </a:schemeClr>
                </a:solidFill>
              </a:rPr>
              <a:t> 13 587</a:t>
            </a:r>
          </a:p>
        </p:txBody>
      </p:sp>
    </p:spTree>
    <p:extLst>
      <p:ext uri="{BB962C8B-B14F-4D97-AF65-F5344CB8AC3E}">
        <p14:creationId xmlns:p14="http://schemas.microsoft.com/office/powerpoint/2010/main" val="25438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</TotalTime>
  <Words>358</Words>
  <Application>Microsoft Office PowerPoint</Application>
  <PresentationFormat>Affichage à l'écran (4:3)</PresentationFormat>
  <Paragraphs>132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Encadre le nombre à la dizaine.</vt:lpstr>
      <vt:lpstr>Correction</vt:lpstr>
      <vt:lpstr>Encadre le nombre à la dizaine.</vt:lpstr>
      <vt:lpstr>Correction</vt:lpstr>
      <vt:lpstr>Encadre le nombre à la dizaine.</vt:lpstr>
      <vt:lpstr>Correction</vt:lpstr>
      <vt:lpstr>Encadre le nombre à la dizaine.</vt:lpstr>
      <vt:lpstr>Correction</vt:lpstr>
      <vt:lpstr>Encadre le nombre à la dizaine.</vt:lpstr>
      <vt:lpstr>Correction</vt:lpstr>
      <vt:lpstr>Encadre le nombre à la dizaine.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57</cp:revision>
  <dcterms:created xsi:type="dcterms:W3CDTF">2023-02-07T14:55:57Z</dcterms:created>
  <dcterms:modified xsi:type="dcterms:W3CDTF">2026-08-04T13:25:02Z</dcterms:modified>
</cp:coreProperties>
</file>