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302" r:id="rId2"/>
    <p:sldId id="306" r:id="rId3"/>
    <p:sldId id="303" r:id="rId4"/>
    <p:sldId id="300" r:id="rId5"/>
    <p:sldId id="304" r:id="rId6"/>
    <p:sldId id="30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51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410198" y="2180958"/>
            <a:ext cx="83236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404182" y="1402503"/>
            <a:ext cx="6976804" cy="34358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veut entourer de grillage un champ carré qui fait 50 mètres de côté. Un rouleau de 20 mètres de grillage coute 24€.</a:t>
            </a:r>
            <a:endParaRPr kumimoji="0" lang="fr-FR" sz="32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cela va-t-il lui couter 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 total ? </a:t>
            </a:r>
            <a:endParaRPr kumimoji="0" lang="fr-FR" sz="32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3E8B674-720A-47FA-9C33-081367E51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839" y="3796485"/>
            <a:ext cx="3089287" cy="296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0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0E4EA-D891-1A9C-F52B-939A8AFCE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DAA9DF-C214-82C5-2C63-D3808C2FE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606911" cy="8968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7B6CF35-3D7E-106F-CFC1-797E10FE0ACD}"/>
              </a:ext>
            </a:extLst>
          </p:cNvPr>
          <p:cNvSpPr/>
          <p:nvPr/>
        </p:nvSpPr>
        <p:spPr>
          <a:xfrm>
            <a:off x="1387117" y="182989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6FE27A3-C143-B8FF-6276-BDD6BD9D0C48}"/>
              </a:ext>
            </a:extLst>
          </p:cNvPr>
          <p:cNvSpPr/>
          <p:nvPr/>
        </p:nvSpPr>
        <p:spPr>
          <a:xfrm>
            <a:off x="1387117" y="3534155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F166156-1AC7-296C-86F4-9BD8CD3023CA}"/>
              </a:ext>
            </a:extLst>
          </p:cNvPr>
          <p:cNvSpPr/>
          <p:nvPr/>
        </p:nvSpPr>
        <p:spPr>
          <a:xfrm>
            <a:off x="1387117" y="52384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5247EB-2EDF-A882-6F89-3EADE6DBC82F}"/>
              </a:ext>
            </a:extLst>
          </p:cNvPr>
          <p:cNvSpPr txBox="1"/>
          <p:nvPr/>
        </p:nvSpPr>
        <p:spPr>
          <a:xfrm>
            <a:off x="2272033" y="170364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la longueur totale de grillage nécessaire.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3C1845-6ADB-C8DC-1D44-46385251F2CF}"/>
              </a:ext>
            </a:extLst>
          </p:cNvPr>
          <p:cNvSpPr txBox="1"/>
          <p:nvPr/>
        </p:nvSpPr>
        <p:spPr>
          <a:xfrm>
            <a:off x="2272033" y="52673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DCEA46-754A-0AD5-0EC9-713826264332}"/>
              </a:ext>
            </a:extLst>
          </p:cNvPr>
          <p:cNvSpPr txBox="1"/>
          <p:nvPr/>
        </p:nvSpPr>
        <p:spPr>
          <a:xfrm>
            <a:off x="2272033" y="3302392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289615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4202" y="362065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50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825000" y="36206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14367" y="4964177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200 mètres de grillage.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1D656F4-B01E-9593-D3B9-B628B34E8CFA}"/>
              </a:ext>
            </a:extLst>
          </p:cNvPr>
          <p:cNvSpPr/>
          <p:nvPr/>
        </p:nvSpPr>
        <p:spPr>
          <a:xfrm>
            <a:off x="96991" y="4072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269AE52-F122-8B58-3AEF-296EA94B7C9C}"/>
              </a:ext>
            </a:extLst>
          </p:cNvPr>
          <p:cNvSpPr txBox="1"/>
          <p:nvPr/>
        </p:nvSpPr>
        <p:spPr>
          <a:xfrm>
            <a:off x="981907" y="28097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la longueur totale de grillage nécessaire.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9D0C38-ED3C-BCFA-B25D-FA68E73FEA6C}"/>
              </a:ext>
            </a:extLst>
          </p:cNvPr>
          <p:cNvSpPr/>
          <p:nvPr/>
        </p:nvSpPr>
        <p:spPr>
          <a:xfrm>
            <a:off x="5913120" y="1515291"/>
            <a:ext cx="1454331" cy="145433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86BB00B7-E835-7FDA-A6E8-39A1DA28BB85}"/>
              </a:ext>
            </a:extLst>
          </p:cNvPr>
          <p:cNvCxnSpPr>
            <a:cxnSpLocks/>
          </p:cNvCxnSpPr>
          <p:nvPr/>
        </p:nvCxnSpPr>
        <p:spPr>
          <a:xfrm>
            <a:off x="5913120" y="3095897"/>
            <a:ext cx="14543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771CCD8D-9DD7-4264-B25B-F7BB326F5CF7}"/>
              </a:ext>
            </a:extLst>
          </p:cNvPr>
          <p:cNvSpPr txBox="1"/>
          <p:nvPr/>
        </p:nvSpPr>
        <p:spPr>
          <a:xfrm>
            <a:off x="6458952" y="3082847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EC0E597A-E778-412D-7B50-2F0C64E7AEDD}"/>
              </a:ext>
            </a:extLst>
          </p:cNvPr>
          <p:cNvCxnSpPr>
            <a:cxnSpLocks/>
          </p:cNvCxnSpPr>
          <p:nvPr/>
        </p:nvCxnSpPr>
        <p:spPr>
          <a:xfrm flipV="1">
            <a:off x="7542121" y="1515291"/>
            <a:ext cx="0" cy="14543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010BB3F3-AFF1-D5CE-71F0-C714CB3282EA}"/>
              </a:ext>
            </a:extLst>
          </p:cNvPr>
          <p:cNvSpPr txBox="1"/>
          <p:nvPr/>
        </p:nvSpPr>
        <p:spPr>
          <a:xfrm rot="16200000">
            <a:off x="7359740" y="1938309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87AC8EC1-6711-9E54-24DE-6D75590C0AB7}"/>
              </a:ext>
            </a:extLst>
          </p:cNvPr>
          <p:cNvCxnSpPr>
            <a:cxnSpLocks/>
          </p:cNvCxnSpPr>
          <p:nvPr/>
        </p:nvCxnSpPr>
        <p:spPr>
          <a:xfrm flipV="1">
            <a:off x="5748841" y="1518151"/>
            <a:ext cx="0" cy="14543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B4157585-7F59-A8E5-1CC3-D35C49FD8C4B}"/>
              </a:ext>
            </a:extLst>
          </p:cNvPr>
          <p:cNvSpPr txBox="1"/>
          <p:nvPr/>
        </p:nvSpPr>
        <p:spPr>
          <a:xfrm rot="16200000">
            <a:off x="5184307" y="1992484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99B92FBB-4B92-4CC9-853C-F44962EA98BF}"/>
              </a:ext>
            </a:extLst>
          </p:cNvPr>
          <p:cNvCxnSpPr>
            <a:cxnSpLocks/>
          </p:cNvCxnSpPr>
          <p:nvPr/>
        </p:nvCxnSpPr>
        <p:spPr>
          <a:xfrm>
            <a:off x="5913120" y="1436914"/>
            <a:ext cx="14543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1B0745B4-0B78-E7DF-6995-07F4201F08E2}"/>
              </a:ext>
            </a:extLst>
          </p:cNvPr>
          <p:cNvSpPr txBox="1"/>
          <p:nvPr/>
        </p:nvSpPr>
        <p:spPr>
          <a:xfrm>
            <a:off x="6356000" y="1163642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 animBg="1"/>
      <p:bldP spid="17" grpId="0"/>
      <p:bldP spid="23" grpId="0" animBg="1"/>
      <p:bldP spid="25" grpId="0"/>
      <p:bldP spid="27" grpId="0"/>
      <p:bldP spid="31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70876-1BC1-327A-E636-C0DD2343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371AA7ED-A706-B618-235E-2C42328D7029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68A7223-8269-8626-9726-116C10EA1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C64580A-CDED-FA4F-3079-41604F2C1EC8}"/>
              </a:ext>
            </a:extLst>
          </p:cNvPr>
          <p:cNvSpPr txBox="1"/>
          <p:nvPr/>
        </p:nvSpPr>
        <p:spPr>
          <a:xfrm>
            <a:off x="314367" y="362065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200 : 20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ADD9FB4-6E60-2759-6F6C-5A0B7C74F0E3}"/>
              </a:ext>
            </a:extLst>
          </p:cNvPr>
          <p:cNvSpPr txBox="1"/>
          <p:nvPr/>
        </p:nvSpPr>
        <p:spPr>
          <a:xfrm>
            <a:off x="2095338" y="36206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4817270-509A-749F-5B8A-3ADF2579191C}"/>
              </a:ext>
            </a:extLst>
          </p:cNvPr>
          <p:cNvSpPr txBox="1"/>
          <p:nvPr/>
        </p:nvSpPr>
        <p:spPr>
          <a:xfrm>
            <a:off x="314367" y="4964177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10 rouleaux de grillage.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670D54F-0A60-9898-BD8D-B837F94A09D3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F98F38-32A3-DEDA-8C70-788EC8A8F6E8}"/>
              </a:ext>
            </a:extLst>
          </p:cNvPr>
          <p:cNvSpPr txBox="1"/>
          <p:nvPr/>
        </p:nvSpPr>
        <p:spPr>
          <a:xfrm>
            <a:off x="998653" y="497571"/>
            <a:ext cx="804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25BF519-5D43-AC02-0C2C-5A16428D484A}"/>
              </a:ext>
            </a:extLst>
          </p:cNvPr>
          <p:cNvGrpSpPr/>
          <p:nvPr/>
        </p:nvGrpSpPr>
        <p:grpSpPr>
          <a:xfrm>
            <a:off x="4336439" y="1657495"/>
            <a:ext cx="3647333" cy="1963162"/>
            <a:chOff x="6951345" y="4681159"/>
            <a:chExt cx="3647333" cy="196316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9AAAADF-535E-73FF-3801-2225B3116A5C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200 mètres de grillage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6E42DA7-39AD-71BE-2A88-8DA9498EF9A4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7" name="Accolade fermante 6">
              <a:extLst>
                <a:ext uri="{FF2B5EF4-FFF2-40B4-BE49-F238E27FC236}">
                  <a16:creationId xmlns:a16="http://schemas.microsoft.com/office/drawing/2014/main" id="{38C45D27-F1EF-7700-1F88-E6557DC8BD8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6FFF38-4B1F-1F49-9082-BD79F491DCBF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85E85A9-F8BB-D834-AA0C-1E9324AA8FD8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04C225-A729-8919-B77F-89D72639FB97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78491A-D66B-91C2-DDDD-C3E3B48CB4BC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673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DDB6-C700-22FA-65E4-FD39AD4AA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FF3D0DC1-1A77-50C1-C41B-15C7B825B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179231-B011-ED69-43A3-2D3DFCC70194}"/>
              </a:ext>
            </a:extLst>
          </p:cNvPr>
          <p:cNvSpPr txBox="1"/>
          <p:nvPr/>
        </p:nvSpPr>
        <p:spPr>
          <a:xfrm>
            <a:off x="314367" y="2171921"/>
            <a:ext cx="1836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 × 29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889371-4926-A36B-54F1-11C6E30B5885}"/>
              </a:ext>
            </a:extLst>
          </p:cNvPr>
          <p:cNvSpPr txBox="1"/>
          <p:nvPr/>
        </p:nvSpPr>
        <p:spPr>
          <a:xfrm>
            <a:off x="1938711" y="2171920"/>
            <a:ext cx="369573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290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D997B2A-868B-D5D9-55A2-BDD269948923}"/>
              </a:ext>
            </a:extLst>
          </p:cNvPr>
          <p:cNvSpPr txBox="1"/>
          <p:nvPr/>
        </p:nvSpPr>
        <p:spPr>
          <a:xfrm>
            <a:off x="314367" y="3292132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Cela coute 290 €.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0CB5435F-7D18-D04E-1E06-8EFFC6D4FB97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4E48EA-43F1-5272-079D-7FA8230EDE8A}"/>
              </a:ext>
            </a:extLst>
          </p:cNvPr>
          <p:cNvSpPr txBox="1"/>
          <p:nvPr/>
        </p:nvSpPr>
        <p:spPr>
          <a:xfrm>
            <a:off x="998653" y="497571"/>
            <a:ext cx="8040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  <a:p>
            <a:endParaRPr lang="fr-FR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2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173</Words>
  <Application>Microsoft Office PowerPoint</Application>
  <PresentationFormat>Affichage à l'écran 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Cursive standard</vt:lpstr>
      <vt:lpstr>Webdings</vt:lpstr>
      <vt:lpstr>Thème Office</vt:lpstr>
      <vt:lpstr>Présentation PowerPoint</vt:lpstr>
      <vt:lpstr>Cherchez la solution au problème :</vt:lpstr>
      <vt:lpstr>J’identifie les étapes pour résoudre le problème.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106</cp:revision>
  <dcterms:created xsi:type="dcterms:W3CDTF">2023-02-07T14:55:57Z</dcterms:created>
  <dcterms:modified xsi:type="dcterms:W3CDTF">2026-08-06T10:26:30Z</dcterms:modified>
</cp:coreProperties>
</file>