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47" autoAdjust="0"/>
    <p:restoredTop sz="94660"/>
  </p:normalViewPr>
  <p:slideViewPr>
    <p:cSldViewPr snapToGrid="0">
      <p:cViewPr varScale="1">
        <p:scale>
          <a:sx n="94" d="100"/>
          <a:sy n="94" d="100"/>
        </p:scale>
        <p:origin x="651" y="-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B18BB87-8701-9A3E-2EE0-68D045E5F7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555476" y="2172412"/>
            <a:ext cx="81868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CM1 : Je sais poser et calculer des additions et des soustractions avec ou sans retenues.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CM2 : Je sais poser et calculer des multiplications et de divisions.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9507" y="390709"/>
            <a:ext cx="6498454" cy="541357"/>
          </a:xfrm>
        </p:spPr>
        <p:txBody>
          <a:bodyPr>
            <a:noAutofit/>
          </a:bodyPr>
          <a:lstStyle/>
          <a:p>
            <a:pPr algn="ctr"/>
            <a:r>
              <a:rPr lang="fr-FR" sz="2800" dirty="0">
                <a:sym typeface="Webdings" panose="05030102010509060703" pitchFamily="18" charset="2"/>
              </a:rPr>
              <a:t>Pose et calcule les opérations suivantes dans ton cahier</a:t>
            </a:r>
            <a:endParaRPr lang="fr-FR" sz="28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81FF0D-901B-4599-DE06-D0FED021DA71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ADBE51-745B-F5FB-D3DD-1F7A7FBC9EC8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AC28D7C-2963-980C-8CF1-F60B6F9A2E13}"/>
              </a:ext>
            </a:extLst>
          </p:cNvPr>
          <p:cNvCxnSpPr>
            <a:cxnSpLocks/>
          </p:cNvCxnSpPr>
          <p:nvPr/>
        </p:nvCxnSpPr>
        <p:spPr>
          <a:xfrm>
            <a:off x="4572000" y="1218904"/>
            <a:ext cx="0" cy="5060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B3FBEC68-0C11-82BF-C8B6-BCDD61D596C1}"/>
              </a:ext>
            </a:extLst>
          </p:cNvPr>
          <p:cNvSpPr txBox="1"/>
          <p:nvPr/>
        </p:nvSpPr>
        <p:spPr>
          <a:xfrm>
            <a:off x="5575837" y="1332747"/>
            <a:ext cx="31242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latin typeface="BelleAllureScript2i" panose="02000803000000000000" pitchFamily="50" charset="0"/>
              </a:rPr>
              <a:t>48 x 9</a:t>
            </a:r>
          </a:p>
          <a:p>
            <a:endParaRPr lang="fr-FR" sz="2800" b="1" dirty="0">
              <a:latin typeface="BelleAllureScript2i" panose="02000803000000000000" pitchFamily="50" charset="0"/>
            </a:endParaRPr>
          </a:p>
          <a:p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latin typeface="BelleAllureScript2i" panose="02000803000000000000" pitchFamily="50" charset="0"/>
              </a:rPr>
              <a:t>54 x 32</a:t>
            </a:r>
          </a:p>
          <a:p>
            <a:endParaRPr lang="fr-FR" sz="2800" b="1" dirty="0">
              <a:solidFill>
                <a:srgbClr val="000000"/>
              </a:solidFill>
              <a:latin typeface="BelleAllureScript2i" panose="02000803000000000000" pitchFamily="50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solidFill>
                  <a:srgbClr val="000000"/>
                </a:solidFill>
                <a:latin typeface="BelleAllureScript2i" panose="02000803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217 x 49</a:t>
            </a:r>
          </a:p>
          <a:p>
            <a:endParaRPr lang="fr-FR" sz="2800" b="1" dirty="0">
              <a:solidFill>
                <a:srgbClr val="000000"/>
              </a:solidFill>
              <a:latin typeface="BelleAllureScript2i" panose="02000803000000000000" pitchFamily="50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solidFill>
                  <a:srgbClr val="000000"/>
                </a:solidFill>
                <a:latin typeface="BelleAllureScript2i" panose="02000803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92 ÷ 4</a:t>
            </a:r>
          </a:p>
          <a:p>
            <a:endParaRPr lang="fr-FR" sz="2800" b="1" dirty="0">
              <a:solidFill>
                <a:srgbClr val="000000"/>
              </a:solidFill>
              <a:latin typeface="BelleAllureScript2i" panose="02000803000000000000" pitchFamily="50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solidFill>
                  <a:srgbClr val="000000"/>
                </a:solidFill>
                <a:latin typeface="BelleAllureScript2i" panose="02000803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175 ÷ 5</a:t>
            </a:r>
          </a:p>
          <a:p>
            <a:endParaRPr lang="fr-FR" sz="2800" b="1" dirty="0">
              <a:solidFill>
                <a:srgbClr val="000000"/>
              </a:solidFill>
              <a:latin typeface="BelleAllureScript2i" panose="02000803000000000000" pitchFamily="50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solidFill>
                  <a:srgbClr val="000000"/>
                </a:solidFill>
                <a:latin typeface="BelleAllureScript2i" panose="02000803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2 785 ÷ 6</a:t>
            </a:r>
          </a:p>
          <a:p>
            <a:endParaRPr lang="fr-FR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471CF02-D398-31DB-B82C-94226964813E}"/>
              </a:ext>
            </a:extLst>
          </p:cNvPr>
          <p:cNvSpPr txBox="1"/>
          <p:nvPr/>
        </p:nvSpPr>
        <p:spPr>
          <a:xfrm>
            <a:off x="443963" y="1117304"/>
            <a:ext cx="377958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latin typeface="BelleAllureScript2i" panose="02000803000000000000" pitchFamily="50" charset="0"/>
              </a:rPr>
              <a:t>54 + 32</a:t>
            </a:r>
          </a:p>
          <a:p>
            <a:pPr>
              <a:lnSpc>
                <a:spcPct val="150000"/>
              </a:lnSpc>
            </a:pPr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solidFill>
                  <a:srgbClr val="000000"/>
                </a:solidFill>
                <a:latin typeface="BelleAllureScript2i" panose="02000803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123 + 245</a:t>
            </a:r>
          </a:p>
          <a:p>
            <a:pPr>
              <a:lnSpc>
                <a:spcPct val="150000"/>
              </a:lnSpc>
            </a:pPr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solidFill>
                  <a:srgbClr val="000000"/>
                </a:solidFill>
                <a:latin typeface="BelleAllureScript2i" panose="02000803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184 + 209</a:t>
            </a:r>
          </a:p>
          <a:p>
            <a:pPr>
              <a:lnSpc>
                <a:spcPct val="150000"/>
              </a:lnSpc>
            </a:pPr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solidFill>
                  <a:srgbClr val="000000"/>
                </a:solidFill>
                <a:latin typeface="BelleAllureScript2i" panose="02000803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1 245 + 3 538</a:t>
            </a:r>
          </a:p>
          <a:p>
            <a:pPr>
              <a:lnSpc>
                <a:spcPct val="150000"/>
              </a:lnSpc>
            </a:pPr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solidFill>
                  <a:srgbClr val="000000"/>
                </a:solidFill>
                <a:latin typeface="BelleAllureScript2i" panose="02000803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79 – 45</a:t>
            </a:r>
          </a:p>
          <a:p>
            <a:pPr>
              <a:lnSpc>
                <a:spcPct val="150000"/>
              </a:lnSpc>
            </a:pPr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solidFill>
                  <a:srgbClr val="000000"/>
                </a:solidFill>
                <a:latin typeface="BelleAllureScript2i" panose="02000803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175 – 153</a:t>
            </a:r>
          </a:p>
          <a:p>
            <a:pPr>
              <a:lnSpc>
                <a:spcPct val="150000"/>
              </a:lnSpc>
            </a:pPr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solidFill>
                  <a:srgbClr val="000000"/>
                </a:solidFill>
                <a:latin typeface="BelleAllureScript2i" panose="02000803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2 785 – 1 562</a:t>
            </a:r>
          </a:p>
          <a:p>
            <a:pPr>
              <a:lnSpc>
                <a:spcPct val="150000"/>
              </a:lnSpc>
            </a:pPr>
            <a:r>
              <a:rPr lang="fr-FR" sz="2800" b="1" dirty="0">
                <a:latin typeface="BelleAllureScript2i" panose="02000803000000000000" pitchFamily="50" charset="0"/>
                <a:sym typeface="Wingdings" panose="05000000000000000000" pitchFamily="2" charset="2"/>
              </a:rPr>
              <a:t> </a:t>
            </a:r>
            <a:r>
              <a:rPr lang="fr-FR" sz="2800" b="1" dirty="0">
                <a:solidFill>
                  <a:srgbClr val="000000"/>
                </a:solidFill>
                <a:latin typeface="BelleAllureScript2i" panose="02000803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3 421 – 2 155</a:t>
            </a:r>
          </a:p>
          <a:p>
            <a:endParaRPr lang="fr-FR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12</TotalTime>
  <Words>107</Words>
  <Application>Microsoft Office PowerPoint</Application>
  <PresentationFormat>Affichage à l'écran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BelleAllureScript2i</vt:lpstr>
      <vt:lpstr>Calibri</vt:lpstr>
      <vt:lpstr>Calibri Light</vt:lpstr>
      <vt:lpstr>Webdings</vt:lpstr>
      <vt:lpstr>Thème Office</vt:lpstr>
      <vt:lpstr>Présentation PowerPoint</vt:lpstr>
      <vt:lpstr>Pose et calcule les opérations suivantes dans ton cahier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37</cp:revision>
  <dcterms:created xsi:type="dcterms:W3CDTF">2023-02-07T14:55:57Z</dcterms:created>
  <dcterms:modified xsi:type="dcterms:W3CDTF">2026-07-31T18:08:47Z</dcterms:modified>
</cp:coreProperties>
</file>