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97" r:id="rId2"/>
    <p:sldId id="273" r:id="rId3"/>
    <p:sldId id="278" r:id="rId4"/>
    <p:sldId id="301" r:id="rId5"/>
    <p:sldId id="302" r:id="rId6"/>
    <p:sldId id="299" r:id="rId7"/>
    <p:sldId id="300" r:id="rId8"/>
    <p:sldId id="303" r:id="rId9"/>
    <p:sldId id="304" r:id="rId10"/>
    <p:sldId id="311" r:id="rId11"/>
    <p:sldId id="312" r:id="rId12"/>
    <p:sldId id="313" r:id="rId13"/>
    <p:sldId id="314" r:id="rId14"/>
    <p:sldId id="305" r:id="rId15"/>
    <p:sldId id="306" r:id="rId16"/>
    <p:sldId id="315" r:id="rId17"/>
    <p:sldId id="316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DC23F-7C49-AA9E-1428-158E0D0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33A2A5-475F-B078-3528-5590A86D9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4F7A116-CA4F-53A6-E6B1-92AB3CBE9EF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B33BF-2696-5FC1-5D78-24E6D4C4F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23B634D-1925-680D-F487-846AE15F0020}"/>
                </a:ext>
              </a:extLst>
            </p:cNvPr>
            <p:cNvSpPr txBox="1"/>
            <p:nvPr/>
          </p:nvSpPr>
          <p:spPr>
            <a:xfrm>
              <a:off x="2130425" y="3055491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J’apprends à lire les nombres écrits en lettres.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D7634C8-1F8D-A16C-75CF-BF18CE1EB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02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D0E71-F907-3E20-2308-8E232D444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A60EC2-FABA-5E50-BADD-51486F17F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29AB0D-D724-E609-7147-812DEFFF7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E0D4B1-C439-C5E3-38F4-54417B7CBEDE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1A0A9727-AD36-46D5-A7EA-C397D976B1BA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5A11974-4F11-4780-32A6-BE749FAEBD52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D22E2C36-22D6-7118-245F-47EC9148C72D}"/>
              </a:ext>
            </a:extLst>
          </p:cNvPr>
          <p:cNvSpPr/>
          <p:nvPr/>
        </p:nvSpPr>
        <p:spPr>
          <a:xfrm>
            <a:off x="3046729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399DED14-050B-439C-CAAD-017845A44F74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3C1DE06F-B80F-553A-8390-415E9AADF789}"/>
              </a:ext>
            </a:extLst>
          </p:cNvPr>
          <p:cNvSpPr/>
          <p:nvPr/>
        </p:nvSpPr>
        <p:spPr>
          <a:xfrm>
            <a:off x="4252196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268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F19F4-80B8-3713-50D7-55C7879EA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AFA1B2-6CFF-1BE2-6130-F6D89B472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4144B7-36DF-A443-3519-1C969E500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8534CB27-3AF3-8785-E894-93A34F7A2860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E9B3BC-4C1C-D0B9-667A-1545DA8204D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2E275E-211F-F2DC-58EA-6D80E06886E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8DB7651-E231-A198-B19A-1A36468D317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4F15FD2-BCFB-8C0E-7060-E4F4D535B10C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00B20E-BC8D-95D8-7C76-9145CC5342F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A76E151-F6D2-C406-3D13-1A8871C9F9B6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740B76-91E4-82FF-DE4B-B43E9BB73687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B16960E-E963-4F56-81D8-22EDEEB04E6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AD452F50-CB46-78B3-B0FD-969201A79533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E072C746-256D-0EE8-BE37-458035D1A2C3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B218A80-EFA2-F45F-C681-9D5136E6590E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F3CB9551-1CDD-FD69-5CDD-5018038BB2A5}"/>
              </a:ext>
            </a:extLst>
          </p:cNvPr>
          <p:cNvSpPr/>
          <p:nvPr/>
        </p:nvSpPr>
        <p:spPr>
          <a:xfrm>
            <a:off x="3046729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A1D532B4-E50F-5145-28D1-3CB4731BA6F8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D301E3A1-BC72-97B0-21FC-52CAF19B7C50}"/>
              </a:ext>
            </a:extLst>
          </p:cNvPr>
          <p:cNvSpPr/>
          <p:nvPr/>
        </p:nvSpPr>
        <p:spPr>
          <a:xfrm>
            <a:off x="4252196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0705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89263-75CA-9DB8-CA6B-274D96B7A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EECB89-15B5-53F4-D05C-A158A22A3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F0C187-FDE7-D433-EC55-ADADBD2A39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71" name="Cube 70">
            <a:extLst>
              <a:ext uri="{FF2B5EF4-FFF2-40B4-BE49-F238E27FC236}">
                <a16:creationId xmlns:a16="http://schemas.microsoft.com/office/drawing/2014/main" id="{3885E7DB-299B-D39E-8A54-8017B89B8CCF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Cube 73">
            <a:extLst>
              <a:ext uri="{FF2B5EF4-FFF2-40B4-BE49-F238E27FC236}">
                <a16:creationId xmlns:a16="http://schemas.microsoft.com/office/drawing/2014/main" id="{7904DD85-A2AA-0A85-5F88-EBB79E63033D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5437585-3070-4482-9FDB-F92F6F55463E}"/>
              </a:ext>
            </a:extLst>
          </p:cNvPr>
          <p:cNvSpPr/>
          <p:nvPr/>
        </p:nvSpPr>
        <p:spPr>
          <a:xfrm>
            <a:off x="6764371" y="2169182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Cube 77">
            <a:extLst>
              <a:ext uri="{FF2B5EF4-FFF2-40B4-BE49-F238E27FC236}">
                <a16:creationId xmlns:a16="http://schemas.microsoft.com/office/drawing/2014/main" id="{41F4B67C-876B-3B35-FFC4-E605056C1488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Cube 78">
            <a:extLst>
              <a:ext uri="{FF2B5EF4-FFF2-40B4-BE49-F238E27FC236}">
                <a16:creationId xmlns:a16="http://schemas.microsoft.com/office/drawing/2014/main" id="{753F5C89-407E-569D-C93C-413CA39BA1C3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Cube 79">
            <a:extLst>
              <a:ext uri="{FF2B5EF4-FFF2-40B4-BE49-F238E27FC236}">
                <a16:creationId xmlns:a16="http://schemas.microsoft.com/office/drawing/2014/main" id="{A7F07D8D-5457-41CB-553D-FC7FA80337EE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id="{6700537F-FA00-A4A4-0EFB-1B8D840A058A}"/>
              </a:ext>
            </a:extLst>
          </p:cNvPr>
          <p:cNvSpPr/>
          <p:nvPr/>
        </p:nvSpPr>
        <p:spPr>
          <a:xfrm>
            <a:off x="5306888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83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092CE-1D0D-53A2-B56C-31993F68F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447A6-E80F-F05B-7A07-642AB0FE1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8B6645-96BF-A5E8-A477-0D62D7079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326BAA3-017C-33B3-BAC0-4853F2250213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00D0F43-8337-BD3D-2925-CA49448D4BC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4B659E4-3C25-606A-3121-26B11078FC7E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11A40F5-C7BF-7A9E-F174-6715A37ADDB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07CE9F-890E-6A98-528C-564B255E89D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E5B6304-FABB-D492-B601-6044A717543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0447AE4-C569-2CD2-22F3-959CE56916A7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46EE1B-D3A7-9AF5-E1A0-04FDF29C8962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6347F48-9C2E-4E29-6930-198337AE0FEA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sp>
        <p:nvSpPr>
          <p:cNvPr id="35" name="Cube 34">
            <a:extLst>
              <a:ext uri="{FF2B5EF4-FFF2-40B4-BE49-F238E27FC236}">
                <a16:creationId xmlns:a16="http://schemas.microsoft.com/office/drawing/2014/main" id="{E0F8A748-2EF2-0F58-290E-D1799CDB9041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42E24031-B13E-6322-00B9-8FBDFEF3046C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B4141C4-41B5-D347-3D6B-BBBBAF915408}"/>
              </a:ext>
            </a:extLst>
          </p:cNvPr>
          <p:cNvSpPr/>
          <p:nvPr/>
        </p:nvSpPr>
        <p:spPr>
          <a:xfrm>
            <a:off x="6764371" y="2169182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7FC64AC1-DDB9-6292-AE76-CD91AC45E0ED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FDA97931-5A83-A8C9-15D6-40AE47858616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2F5026C5-8EB1-ED5F-CC2A-773BEF9A9238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45079B0A-442F-B834-004C-971AF0F2D289}"/>
              </a:ext>
            </a:extLst>
          </p:cNvPr>
          <p:cNvSpPr/>
          <p:nvPr/>
        </p:nvSpPr>
        <p:spPr>
          <a:xfrm>
            <a:off x="5306888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3182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19FFE-ED21-C402-C7E9-C56284417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8FEDC-0578-374A-0911-EE3E20A82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11F9D-1D4D-A5B0-4A57-8DD281C24A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ADB1ADE8-99B7-AC00-8FE8-0177F28481D4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228661BA-E6D7-3C4F-635A-A7A32093D91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A37656-CEA7-8DEF-9CBB-23A2C4EFC6B6}"/>
              </a:ext>
            </a:extLst>
          </p:cNvPr>
          <p:cNvSpPr/>
          <p:nvPr/>
        </p:nvSpPr>
        <p:spPr>
          <a:xfrm>
            <a:off x="5606131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BAEC2439-97C9-EC76-C4AF-82C4D29454AB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9EDB0C00-D27F-DBB5-F36B-1022678E3F01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A5BFBB7C-DFFD-6F19-89B6-0FB8C51771CA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6E49CBC-3714-FDCA-3EE1-4D800F075C13}"/>
              </a:ext>
            </a:extLst>
          </p:cNvPr>
          <p:cNvSpPr/>
          <p:nvPr/>
        </p:nvSpPr>
        <p:spPr>
          <a:xfrm>
            <a:off x="5816165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14B594B-7000-BD68-A5D7-3AE762011BD8}"/>
              </a:ext>
            </a:extLst>
          </p:cNvPr>
          <p:cNvSpPr/>
          <p:nvPr/>
        </p:nvSpPr>
        <p:spPr>
          <a:xfrm>
            <a:off x="6026199" y="3158418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971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76FAE-D89B-395B-4D6E-485754E8A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0AC4EA-8616-6866-F390-5AE8EAD3E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D8F65F-8788-80F9-F0FB-BDB16A27A4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1FAA7F0-677A-9413-AC38-3E9FBC08BBFC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219B9C-01D5-23FC-6208-8D7C1DA9912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9C2A5E2-21B9-4D94-9CC8-6722D3449FE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74BC71-CAF1-2AD8-5CAB-BB3BE985E9D0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2330010-B3EE-3A46-C680-966B2BB5603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2CAADA4-DAF3-6648-30AC-BD77130655A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2D31A3A-9B91-460E-C337-DA615AC8B21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FF3609C-3DFB-A296-AEB3-00C405865E6A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1A9721B-3496-EEB5-78BA-3BC9EBC9482E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sp>
        <p:nvSpPr>
          <p:cNvPr id="4" name="Cube 3">
            <a:extLst>
              <a:ext uri="{FF2B5EF4-FFF2-40B4-BE49-F238E27FC236}">
                <a16:creationId xmlns:a16="http://schemas.microsoft.com/office/drawing/2014/main" id="{D68912B0-F6B8-6E9F-3E3A-DD9E5D19E7CB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7161F3D4-5029-BBD6-C799-F8D088D7B91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4BC42B-3806-928D-D87E-8DA6DF9A0B48}"/>
              </a:ext>
            </a:extLst>
          </p:cNvPr>
          <p:cNvSpPr/>
          <p:nvPr/>
        </p:nvSpPr>
        <p:spPr>
          <a:xfrm>
            <a:off x="5606131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B1091209-3CC0-EEF6-0E91-37E1A33B82E4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A735A3AE-915F-BA9D-667C-C6A675444393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68692D9A-A77D-DA27-72C3-0AB5D57EE006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150C10-89C5-7628-7C16-6EEECE4E421D}"/>
              </a:ext>
            </a:extLst>
          </p:cNvPr>
          <p:cNvSpPr/>
          <p:nvPr/>
        </p:nvSpPr>
        <p:spPr>
          <a:xfrm>
            <a:off x="5816165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5ED6DE-A50F-FAD7-49FD-F2E8EEAD86AC}"/>
              </a:ext>
            </a:extLst>
          </p:cNvPr>
          <p:cNvSpPr/>
          <p:nvPr/>
        </p:nvSpPr>
        <p:spPr>
          <a:xfrm>
            <a:off x="6026199" y="3158418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560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659C4-8165-7F97-4AA1-69E55B4CC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AA0A39-AA20-62C1-6683-36B2F968D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530F99-5B97-7506-EFC4-889F23309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7728057-30B9-086F-4CF5-676E69DC4E7C}"/>
              </a:ext>
            </a:extLst>
          </p:cNvPr>
          <p:cNvSpPr/>
          <p:nvPr/>
        </p:nvSpPr>
        <p:spPr>
          <a:xfrm>
            <a:off x="5871069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C1ED23-DB58-7C54-7190-6B56E66ADFAD}"/>
              </a:ext>
            </a:extLst>
          </p:cNvPr>
          <p:cNvSpPr/>
          <p:nvPr/>
        </p:nvSpPr>
        <p:spPr>
          <a:xfrm>
            <a:off x="5871069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3EDDFA0-A905-AFF1-BBE9-DF8618AB7806}"/>
              </a:ext>
            </a:extLst>
          </p:cNvPr>
          <p:cNvSpPr/>
          <p:nvPr/>
        </p:nvSpPr>
        <p:spPr>
          <a:xfrm>
            <a:off x="6029143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6876BDD-984F-82E5-8155-C099BDFF8B7B}"/>
              </a:ext>
            </a:extLst>
          </p:cNvPr>
          <p:cNvSpPr/>
          <p:nvPr/>
        </p:nvSpPr>
        <p:spPr>
          <a:xfrm>
            <a:off x="6029143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72D62D2-74A8-1284-9977-5E18C213FAC0}"/>
              </a:ext>
            </a:extLst>
          </p:cNvPr>
          <p:cNvSpPr/>
          <p:nvPr/>
        </p:nvSpPr>
        <p:spPr>
          <a:xfrm>
            <a:off x="5871069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32141ED-9B6C-E3C1-5BB5-FE4E4FBAED46}"/>
              </a:ext>
            </a:extLst>
          </p:cNvPr>
          <p:cNvSpPr/>
          <p:nvPr/>
        </p:nvSpPr>
        <p:spPr>
          <a:xfrm>
            <a:off x="5871069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CC5F0FB-6DBD-EA04-D826-D17392E76B3A}"/>
              </a:ext>
            </a:extLst>
          </p:cNvPr>
          <p:cNvSpPr/>
          <p:nvPr/>
        </p:nvSpPr>
        <p:spPr>
          <a:xfrm>
            <a:off x="6029143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0756881-2BEE-0ED4-EFEE-7CFC2ADB31A1}"/>
              </a:ext>
            </a:extLst>
          </p:cNvPr>
          <p:cNvSpPr/>
          <p:nvPr/>
        </p:nvSpPr>
        <p:spPr>
          <a:xfrm>
            <a:off x="6029143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id="{4EBCD8E4-92D9-25D2-6498-0478EEC0DFB5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id="{0646B456-3D5A-9D37-577C-63689DC94BA9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id="{0EBDF933-9273-199A-1A38-1398D22514C8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id="{E17691C4-5B5E-7E5D-4DB0-5DF8224C9262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id="{3326A441-45D3-057D-A1C5-FB02E5A72FF1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0642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430AC-6F84-7876-4A74-3D1FD55AD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F8ADA-A4A6-E5B9-6749-A497F932D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9224BB-6283-D28B-218D-2993AB19B2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B9FE1A9-A260-C360-9BA3-757324162B07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11679F-EC81-8555-A6AD-45A8775B1B0C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61F4DAE-7D35-5E9F-15FD-79EA8B67439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8726E3F-FB58-8DDA-93E9-FF203395522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7BA5F63-F165-BC57-3488-EE6A247713E1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2D3E6E-435C-8036-118B-8941392EEB0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28FB3B-EE81-E375-0A48-0B8306153E2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C19B37-5306-7F5D-05CA-CEAEB03B4F2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883DD9A-C8E3-0E2D-2651-3BEE6F0CAE2B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6582934A-F2DE-6D07-0E50-3A63E08AE50F}"/>
              </a:ext>
            </a:extLst>
          </p:cNvPr>
          <p:cNvSpPr/>
          <p:nvPr/>
        </p:nvSpPr>
        <p:spPr>
          <a:xfrm>
            <a:off x="5871069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7EEE12-7D19-D754-A38F-82810B325F9F}"/>
              </a:ext>
            </a:extLst>
          </p:cNvPr>
          <p:cNvSpPr/>
          <p:nvPr/>
        </p:nvSpPr>
        <p:spPr>
          <a:xfrm>
            <a:off x="5871069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648A9DE-9C08-FCA7-FC7C-B3F7697AFA9B}"/>
              </a:ext>
            </a:extLst>
          </p:cNvPr>
          <p:cNvSpPr/>
          <p:nvPr/>
        </p:nvSpPr>
        <p:spPr>
          <a:xfrm>
            <a:off x="6029143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8E21DC1-AA09-F378-32BE-1961A61810A1}"/>
              </a:ext>
            </a:extLst>
          </p:cNvPr>
          <p:cNvSpPr/>
          <p:nvPr/>
        </p:nvSpPr>
        <p:spPr>
          <a:xfrm>
            <a:off x="6029143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B989214-E894-1F0E-D2AC-A82D2BA85D98}"/>
              </a:ext>
            </a:extLst>
          </p:cNvPr>
          <p:cNvSpPr/>
          <p:nvPr/>
        </p:nvSpPr>
        <p:spPr>
          <a:xfrm>
            <a:off x="5871069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0DB2DE-4B53-6D9F-B14F-C34CD7CCB341}"/>
              </a:ext>
            </a:extLst>
          </p:cNvPr>
          <p:cNvSpPr/>
          <p:nvPr/>
        </p:nvSpPr>
        <p:spPr>
          <a:xfrm>
            <a:off x="5871069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EB29D71-FEAC-551D-39BE-47E34FC51CF7}"/>
              </a:ext>
            </a:extLst>
          </p:cNvPr>
          <p:cNvSpPr/>
          <p:nvPr/>
        </p:nvSpPr>
        <p:spPr>
          <a:xfrm>
            <a:off x="6029143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342A7C1-7649-474E-5F4D-F1BE1092EFF1}"/>
              </a:ext>
            </a:extLst>
          </p:cNvPr>
          <p:cNvSpPr/>
          <p:nvPr/>
        </p:nvSpPr>
        <p:spPr>
          <a:xfrm>
            <a:off x="6029143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1108E350-9E9E-D603-3B67-537A596EFC7E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DC9CB5B1-0C5C-20B6-49E4-624F18BD676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280E8FC0-7B1C-F74B-23F3-3C9925077677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55095008-D7FD-E282-5A86-E8233B6937A1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1701BC67-49B3-FB2A-840D-C6332D221703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68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14DBCD-58DA-D54E-A658-81FE3CBEB0B4}"/>
              </a:ext>
            </a:extLst>
          </p:cNvPr>
          <p:cNvSpPr/>
          <p:nvPr/>
        </p:nvSpPr>
        <p:spPr>
          <a:xfrm>
            <a:off x="5473320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948B2A-79AD-1CDB-F483-6A7B1C369CD0}"/>
              </a:ext>
            </a:extLst>
          </p:cNvPr>
          <p:cNvSpPr/>
          <p:nvPr/>
        </p:nvSpPr>
        <p:spPr>
          <a:xfrm>
            <a:off x="6540550" y="23013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E1F9F1-682E-425D-002B-5E1B5E1D47E1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9EC54760-8170-7D7C-510C-766670E680AE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99FB05-DC6C-B8D9-AA5E-DF7DC638A41F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BEA0F0-C922-B352-EFA8-E0DBFCB99FD7}"/>
              </a:ext>
            </a:extLst>
          </p:cNvPr>
          <p:cNvSpPr/>
          <p:nvPr/>
        </p:nvSpPr>
        <p:spPr>
          <a:xfrm>
            <a:off x="6692950" y="24537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56981C-63FE-2ED7-A909-95FB9923194D}"/>
              </a:ext>
            </a:extLst>
          </p:cNvPr>
          <p:cNvSpPr/>
          <p:nvPr/>
        </p:nvSpPr>
        <p:spPr>
          <a:xfrm>
            <a:off x="6845350" y="26061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309169-3FBC-977F-5A41-52DA8276A305}"/>
              </a:ext>
            </a:extLst>
          </p:cNvPr>
          <p:cNvSpPr/>
          <p:nvPr/>
        </p:nvSpPr>
        <p:spPr>
          <a:xfrm>
            <a:off x="5656840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4978B1-41A7-E47E-EDA8-33ACC0F8824E}"/>
              </a:ext>
            </a:extLst>
          </p:cNvPr>
          <p:cNvSpPr/>
          <p:nvPr/>
        </p:nvSpPr>
        <p:spPr>
          <a:xfrm>
            <a:off x="5854535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6932D4-C377-62E6-4E40-73DF5F76DE1C}"/>
              </a:ext>
            </a:extLst>
          </p:cNvPr>
          <p:cNvSpPr/>
          <p:nvPr/>
        </p:nvSpPr>
        <p:spPr>
          <a:xfrm>
            <a:off x="603805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161F866-3ABB-6FB6-8273-028F527281D4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79E1617-AAA2-2589-FDF8-C2B46EEB90F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9EDC31E-468B-0F80-BBA3-142807062C8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E8AB78-0AF5-E63E-31D2-D4F90DD6177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05C48FD-6AC6-FB81-43F3-5453176F5FE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E47639C-61F7-11AF-4171-B6538E19B4A3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7FA6CDA-38D8-E552-866F-CE50B1CF12F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1BFD68-20C7-B170-7032-ED84BCB56A2D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0106E04-13D7-5C2F-EB66-F2175CF17590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0F2BB285-FB0D-667A-76B9-2AABCF534178}"/>
              </a:ext>
            </a:extLst>
          </p:cNvPr>
          <p:cNvSpPr/>
          <p:nvPr/>
        </p:nvSpPr>
        <p:spPr>
          <a:xfrm>
            <a:off x="6540550" y="23013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79AE29-EF99-1F78-090D-79BB199690B0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BF42538A-C795-3F2E-ECF9-4F1CA6CAF6F9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5289AE-4B3A-65F7-C3E9-DE3CDC8F69B7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799E90-9DD4-C762-A1B6-A35DCA2E582F}"/>
              </a:ext>
            </a:extLst>
          </p:cNvPr>
          <p:cNvSpPr/>
          <p:nvPr/>
        </p:nvSpPr>
        <p:spPr>
          <a:xfrm>
            <a:off x="6692950" y="24537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66CD2E-AA0F-1084-B7C6-F39073449468}"/>
              </a:ext>
            </a:extLst>
          </p:cNvPr>
          <p:cNvSpPr/>
          <p:nvPr/>
        </p:nvSpPr>
        <p:spPr>
          <a:xfrm>
            <a:off x="6845350" y="26061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F2B239-09EA-0B86-64BF-8A0F86D00D62}"/>
              </a:ext>
            </a:extLst>
          </p:cNvPr>
          <p:cNvSpPr/>
          <p:nvPr/>
        </p:nvSpPr>
        <p:spPr>
          <a:xfrm>
            <a:off x="5473320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9845CA-A13A-4D74-036C-4B079356F56D}"/>
              </a:ext>
            </a:extLst>
          </p:cNvPr>
          <p:cNvSpPr/>
          <p:nvPr/>
        </p:nvSpPr>
        <p:spPr>
          <a:xfrm>
            <a:off x="5656840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641E35-76FD-F5AE-B109-DEA3347BC51A}"/>
              </a:ext>
            </a:extLst>
          </p:cNvPr>
          <p:cNvSpPr/>
          <p:nvPr/>
        </p:nvSpPr>
        <p:spPr>
          <a:xfrm>
            <a:off x="5854535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A17F90-7AD8-092D-4B77-DAA48E4404C8}"/>
              </a:ext>
            </a:extLst>
          </p:cNvPr>
          <p:cNvSpPr/>
          <p:nvPr/>
        </p:nvSpPr>
        <p:spPr>
          <a:xfrm>
            <a:off x="603805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4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C4681-08C6-F46F-1A58-F6031E7F3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09010-ACFF-5800-8112-B8BBFDF91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D1E847-80C4-9107-725D-2899371B58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7E5E1E93-4603-C076-EA89-0B9128FA0913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74126D59-3D9C-E35A-99F3-33CCCC8872E1}"/>
              </a:ext>
            </a:extLst>
          </p:cNvPr>
          <p:cNvSpPr/>
          <p:nvPr/>
        </p:nvSpPr>
        <p:spPr>
          <a:xfrm>
            <a:off x="447111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4A561F37-41F1-DF6B-7DF7-6FB0C181E9BB}"/>
              </a:ext>
            </a:extLst>
          </p:cNvPr>
          <p:cNvSpPr/>
          <p:nvPr/>
        </p:nvSpPr>
        <p:spPr>
          <a:xfrm>
            <a:off x="3008078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C2C35E19-7C71-CCBD-1A86-CE54496E2C1B}"/>
              </a:ext>
            </a:extLst>
          </p:cNvPr>
          <p:cNvSpPr/>
          <p:nvPr/>
        </p:nvSpPr>
        <p:spPr>
          <a:xfrm>
            <a:off x="4353552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5474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BE6BD-CA15-6918-C95A-A696077D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99D509-5595-53F4-B84F-A880AB140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A84C40-BD1D-687A-97CD-ECB53D542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B32FE6D-DE1A-A0A0-0C02-5FEFF9657415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2DB541-2D95-3C88-48AE-69584EC0D3C9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65A3D14-C4AF-0A9A-D3FF-F783454DA99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2C3320A-66AF-DEA4-6960-E3AEFA38A20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6B57B6-31A9-5570-86C7-5412AB1172B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E5D476D-D356-E0EA-3F5B-8444FFEDEAE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F2AE1B1-462F-A57A-5425-61B4F3101510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0FA9E91-71EF-A0DB-5917-C0047D7916D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4E71CC6-145A-B3A6-8B09-4B74D8809F3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" name="Cube 3">
            <a:extLst>
              <a:ext uri="{FF2B5EF4-FFF2-40B4-BE49-F238E27FC236}">
                <a16:creationId xmlns:a16="http://schemas.microsoft.com/office/drawing/2014/main" id="{E006065A-56AC-372C-2B7E-CFC9EF2A90C5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C1685148-AADE-3562-A1F8-E1F75BEC27DF}"/>
              </a:ext>
            </a:extLst>
          </p:cNvPr>
          <p:cNvSpPr/>
          <p:nvPr/>
        </p:nvSpPr>
        <p:spPr>
          <a:xfrm>
            <a:off x="447111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7E6AB7F4-68BD-08D7-51B1-71067A6DFDDA}"/>
              </a:ext>
            </a:extLst>
          </p:cNvPr>
          <p:cNvSpPr/>
          <p:nvPr/>
        </p:nvSpPr>
        <p:spPr>
          <a:xfrm>
            <a:off x="3008078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22A16258-4046-EFD9-9C14-4AA8FDB56D6C}"/>
              </a:ext>
            </a:extLst>
          </p:cNvPr>
          <p:cNvSpPr/>
          <p:nvPr/>
        </p:nvSpPr>
        <p:spPr>
          <a:xfrm>
            <a:off x="4353552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815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C9158-190C-8801-CBC7-7ADB3B212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89744A-387A-4516-4012-62752FAF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F03475-82FB-8DE5-40C2-6FF27E6A38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BB5873-2738-58DD-DA9E-DD31CAA224BA}"/>
              </a:ext>
            </a:extLst>
          </p:cNvPr>
          <p:cNvSpPr/>
          <p:nvPr/>
        </p:nvSpPr>
        <p:spPr>
          <a:xfrm>
            <a:off x="6645519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1A6079-A99E-1250-A23C-4EBA1DA13E91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CF40A4FC-E7FE-87F6-F91B-7FBF85BBD39A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15AAC37-68AB-02D2-1686-545FA02960A6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D5E6D6-FF3A-7184-0A92-2898D908AF19}"/>
              </a:ext>
            </a:extLst>
          </p:cNvPr>
          <p:cNvSpPr/>
          <p:nvPr/>
        </p:nvSpPr>
        <p:spPr>
          <a:xfrm>
            <a:off x="6645519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61C86FCC-1721-51A4-1E1E-9F32B1CD74E2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6D692EF-F66F-2A04-8CC2-73E4B85D5236}"/>
              </a:ext>
            </a:extLst>
          </p:cNvPr>
          <p:cNvSpPr/>
          <p:nvPr/>
        </p:nvSpPr>
        <p:spPr>
          <a:xfrm>
            <a:off x="643344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26BA506-70EA-0417-8252-4BB8FE3B9001}"/>
              </a:ext>
            </a:extLst>
          </p:cNvPr>
          <p:cNvSpPr/>
          <p:nvPr/>
        </p:nvSpPr>
        <p:spPr>
          <a:xfrm>
            <a:off x="546582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FE28ADC-4170-48A2-518C-4CFB3B600213}"/>
              </a:ext>
            </a:extLst>
          </p:cNvPr>
          <p:cNvSpPr/>
          <p:nvPr/>
        </p:nvSpPr>
        <p:spPr>
          <a:xfrm>
            <a:off x="6803593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7995CE-BA6F-F77A-DAC3-C8E3BE57B833}"/>
              </a:ext>
            </a:extLst>
          </p:cNvPr>
          <p:cNvSpPr/>
          <p:nvPr/>
        </p:nvSpPr>
        <p:spPr>
          <a:xfrm>
            <a:off x="6803593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5C535A7-4E9E-98CD-0BA1-17D6741E139D}"/>
              </a:ext>
            </a:extLst>
          </p:cNvPr>
          <p:cNvSpPr/>
          <p:nvPr/>
        </p:nvSpPr>
        <p:spPr>
          <a:xfrm>
            <a:off x="6961667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902F9B1-DD0F-3679-FC9A-E43D2100FA7C}"/>
              </a:ext>
            </a:extLst>
          </p:cNvPr>
          <p:cNvSpPr/>
          <p:nvPr/>
        </p:nvSpPr>
        <p:spPr>
          <a:xfrm>
            <a:off x="6961667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A6664E9-6B8F-DC34-017C-7F1191E490B7}"/>
              </a:ext>
            </a:extLst>
          </p:cNvPr>
          <p:cNvSpPr/>
          <p:nvPr/>
        </p:nvSpPr>
        <p:spPr>
          <a:xfrm>
            <a:off x="5465828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4262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94C68-91E4-A169-5D64-DE50C0F96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AE6CC-656E-6E72-6AAD-172E2D099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D3F5B0-4741-04D3-ACCF-C63F4BA61F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3FEDE868-6C29-703B-837B-2D30FB16CD57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857409E-5F03-5998-35EA-C4D56456EAA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BD5C11-599B-0E55-13DB-46C4B3F9FBF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7E5DD1A-6AE6-BD36-E94E-5E87A6FE339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12B3351-EF03-31A1-28C2-DEA687F94EB4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81703F-5C5C-53F4-2247-2B5C64D9B6B1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4CE42B6-F3C9-CE64-C771-7DCA545F730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616975A-0823-7C4D-1909-E6F77994397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B3391BD-7912-26CB-488B-A26F2A84197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834FA6F-0F98-542A-9096-993D100A732A}"/>
              </a:ext>
            </a:extLst>
          </p:cNvPr>
          <p:cNvSpPr/>
          <p:nvPr/>
        </p:nvSpPr>
        <p:spPr>
          <a:xfrm>
            <a:off x="6645519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454BDB9-41D0-2554-3AB5-B8FA1209A3DF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558C6A4F-D95E-85E7-AB42-AB72BFACE071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6463DE-C71E-1C60-C4F1-20B8798424C6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49DAB68-3540-2B9D-88F4-BAF4824D025A}"/>
              </a:ext>
            </a:extLst>
          </p:cNvPr>
          <p:cNvSpPr/>
          <p:nvPr/>
        </p:nvSpPr>
        <p:spPr>
          <a:xfrm>
            <a:off x="6645519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80C4B130-584D-40B7-E86D-DADF55CC6EED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EACCD47-BD54-112D-A66D-248606D101D6}"/>
              </a:ext>
            </a:extLst>
          </p:cNvPr>
          <p:cNvSpPr/>
          <p:nvPr/>
        </p:nvSpPr>
        <p:spPr>
          <a:xfrm>
            <a:off x="643344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3C3BEFA-375E-1B1A-D2E8-C185D1A049D3}"/>
              </a:ext>
            </a:extLst>
          </p:cNvPr>
          <p:cNvSpPr/>
          <p:nvPr/>
        </p:nvSpPr>
        <p:spPr>
          <a:xfrm>
            <a:off x="546582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03CA52F-E2F7-D057-D820-DB73E707779F}"/>
              </a:ext>
            </a:extLst>
          </p:cNvPr>
          <p:cNvSpPr/>
          <p:nvPr/>
        </p:nvSpPr>
        <p:spPr>
          <a:xfrm>
            <a:off x="6803593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7D8B325-7AD8-D3B0-919B-922B95F55895}"/>
              </a:ext>
            </a:extLst>
          </p:cNvPr>
          <p:cNvSpPr/>
          <p:nvPr/>
        </p:nvSpPr>
        <p:spPr>
          <a:xfrm>
            <a:off x="6803593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1AA1A68-4943-2EF2-1EC5-08999C0470AD}"/>
              </a:ext>
            </a:extLst>
          </p:cNvPr>
          <p:cNvSpPr/>
          <p:nvPr/>
        </p:nvSpPr>
        <p:spPr>
          <a:xfrm>
            <a:off x="6961667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743A094-4AD6-A91D-EC12-C62E134261E9}"/>
              </a:ext>
            </a:extLst>
          </p:cNvPr>
          <p:cNvSpPr/>
          <p:nvPr/>
        </p:nvSpPr>
        <p:spPr>
          <a:xfrm>
            <a:off x="6961667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4661BCE-AEBA-6D71-DFEC-E2515BE4CE7E}"/>
              </a:ext>
            </a:extLst>
          </p:cNvPr>
          <p:cNvSpPr/>
          <p:nvPr/>
        </p:nvSpPr>
        <p:spPr>
          <a:xfrm>
            <a:off x="5465828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2373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A3AD0-883D-0655-3F67-5DEAF0D07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8A67C3-C8A8-EB14-8B4F-517ECC0D4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9999B1-7643-927F-20C8-5089E86C6E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7660BA-E4E7-B5CC-44EE-610AC87FB516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765D0480-A8EE-F575-1DAB-FAEB50D7B3D9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D6242E-D122-E691-B676-770CD1DB37B0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CA34DF52-DDC8-1AF2-D45A-D9F4AFD8C7E5}"/>
              </a:ext>
            </a:extLst>
          </p:cNvPr>
          <p:cNvSpPr/>
          <p:nvPr/>
        </p:nvSpPr>
        <p:spPr>
          <a:xfrm>
            <a:off x="3125643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5E7539A1-93E3-46F9-2F3B-F3B146D2CBBD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21193C3-236C-BC2F-2175-3B2C224B215A}"/>
              </a:ext>
            </a:extLst>
          </p:cNvPr>
          <p:cNvSpPr/>
          <p:nvPr/>
        </p:nvSpPr>
        <p:spPr>
          <a:xfrm>
            <a:off x="6611749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9DB6580-D45F-83A5-F9D5-A87AD6121CFF}"/>
              </a:ext>
            </a:extLst>
          </p:cNvPr>
          <p:cNvSpPr/>
          <p:nvPr/>
        </p:nvSpPr>
        <p:spPr>
          <a:xfrm>
            <a:off x="6611749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5688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FE03C-42A2-8D0C-9C51-2D60810F6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2AC80B-C4FA-4417-D7D8-D3859A19F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804EAE-864F-5F0B-9D17-6A3A40D07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A575F460-C373-7968-3B8E-12ADDD62B602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DB16CE2-1798-8F09-3972-3147F96639A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953CBB9-536F-C450-A6B1-27ABB12B4BB7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0A0540-20DF-3ADA-BDE9-B76DD8594D5D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63144F7-3AD8-0F6B-33DD-A8B9A516D2E9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D8C5434-38CB-EAB4-DADD-CB5215E40855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11D2608-9947-99FB-7309-8DF8E13E366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E9D8389-0553-ACEB-FB38-D832D4D2E3FF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4281B59-C243-2DEE-7588-AF16501DBF9E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8E431FA-CABE-2F80-57C6-EA3CBCF5ADFE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22E6F307-72D3-13A4-2CA3-98DC9EA933C2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27C61E-B471-495B-00FE-01560230701E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7D3A6E63-D887-4E1F-DACF-FDEBDA287950}"/>
              </a:ext>
            </a:extLst>
          </p:cNvPr>
          <p:cNvSpPr/>
          <p:nvPr/>
        </p:nvSpPr>
        <p:spPr>
          <a:xfrm>
            <a:off x="3125643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3E0F6380-6615-F0CA-AF93-AB1DE6115C37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AF606C-37CC-6EDC-44A3-606F6FA3842D}"/>
              </a:ext>
            </a:extLst>
          </p:cNvPr>
          <p:cNvSpPr/>
          <p:nvPr/>
        </p:nvSpPr>
        <p:spPr>
          <a:xfrm>
            <a:off x="6611749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28090B-498D-1C4F-E7C1-8FC01009BD9A}"/>
              </a:ext>
            </a:extLst>
          </p:cNvPr>
          <p:cNvSpPr/>
          <p:nvPr/>
        </p:nvSpPr>
        <p:spPr>
          <a:xfrm>
            <a:off x="6611749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08345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</TotalTime>
  <Words>154</Words>
  <Application>Microsoft Office PowerPoint</Application>
  <PresentationFormat>Affichage à l'écran (4:3)</PresentationFormat>
  <Paragraphs>97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40</cp:revision>
  <dcterms:created xsi:type="dcterms:W3CDTF">2023-02-07T14:55:57Z</dcterms:created>
  <dcterms:modified xsi:type="dcterms:W3CDTF">2026-07-31T21:51:49Z</dcterms:modified>
</cp:coreProperties>
</file>