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4"/>
  </p:handoutMasterIdLst>
  <p:sldIdLst>
    <p:sldId id="289" r:id="rId2"/>
    <p:sldId id="283" r:id="rId3"/>
    <p:sldId id="273" r:id="rId4"/>
    <p:sldId id="279" r:id="rId5"/>
    <p:sldId id="292" r:id="rId6"/>
    <p:sldId id="293" r:id="rId7"/>
    <p:sldId id="298" r:id="rId8"/>
    <p:sldId id="295" r:id="rId9"/>
    <p:sldId id="290" r:id="rId10"/>
    <p:sldId id="291" r:id="rId11"/>
    <p:sldId id="299" r:id="rId12"/>
    <p:sldId id="297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79CD"/>
    <a:srgbClr val="CCFFFF"/>
    <a:srgbClr val="CC00FF"/>
    <a:srgbClr val="FF9966"/>
    <a:srgbClr val="FF99FF"/>
    <a:srgbClr val="4472C4"/>
    <a:srgbClr val="E94067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6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794CCE7-A927-5484-56CE-BA92B07980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67849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49" y="3009900"/>
              <a:ext cx="610084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écrire </a:t>
              </a:r>
              <a:r>
                <a:rPr lang="fr-FR" sz="3200" b="1" kern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une fraction sous différentes formes.</a:t>
              </a:r>
              <a:endParaRPr lang="fr-FR" sz="32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endParaRPr lang="fr-FR" sz="3200" b="1" dirty="0">
                <a:solidFill>
                  <a:schemeClr val="bg1"/>
                </a:solidFill>
              </a:endParaRP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8B1F0387-BA61-B664-44AF-97CC38F3C5BA}"/>
                  </a:ext>
                </a:extLst>
              </p:cNvPr>
              <p:cNvSpPr txBox="1"/>
              <p:nvPr/>
            </p:nvSpPr>
            <p:spPr>
              <a:xfrm>
                <a:off x="3652730" y="4140219"/>
                <a:ext cx="2353445" cy="78342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3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11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fr-FR" sz="3600" dirty="0">
                    <a:solidFill>
                      <a:srgbClr val="FF0000"/>
                    </a:solidFill>
                  </a:rPr>
                  <a:t> </a:t>
                </a:r>
                <a:r>
                  <a:rPr lang="fr-FR" sz="3600" dirty="0"/>
                  <a:t>=  2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fr-FR" sz="3200" dirty="0">
                    <a:solidFill>
                      <a:srgbClr val="00B050"/>
                    </a:solidFill>
                  </a:rPr>
                  <a:t>  </a:t>
                </a:r>
                <a:endParaRPr lang="fr-FR" sz="3200" dirty="0"/>
              </a:p>
            </p:txBody>
          </p:sp>
        </mc:Choice>
        <mc:Fallback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8B1F0387-BA61-B664-44AF-97CC38F3C5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2730" y="4140219"/>
                <a:ext cx="2353445" cy="783420"/>
              </a:xfrm>
              <a:prstGeom prst="rect">
                <a:avLst/>
              </a:prstGeom>
              <a:blipFill>
                <a:blip r:embed="rId2"/>
                <a:stretch>
                  <a:fillRect t="-2326" b="-2093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Groupe 7">
            <a:extLst>
              <a:ext uri="{FF2B5EF4-FFF2-40B4-BE49-F238E27FC236}">
                <a16:creationId xmlns:a16="http://schemas.microsoft.com/office/drawing/2014/main" id="{75573594-2F5E-82F8-D09D-A1A7A2D9F051}"/>
              </a:ext>
            </a:extLst>
          </p:cNvPr>
          <p:cNvGrpSpPr/>
          <p:nvPr/>
        </p:nvGrpSpPr>
        <p:grpSpPr>
          <a:xfrm>
            <a:off x="3620070" y="1723164"/>
            <a:ext cx="1440000" cy="1440000"/>
            <a:chOff x="2536550" y="3558185"/>
            <a:chExt cx="2880000" cy="2880000"/>
          </a:xfrm>
          <a:solidFill>
            <a:srgbClr val="F779CD"/>
          </a:solidFill>
        </p:grpSpPr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32F2C958-B2A5-BECB-BD49-630C49A8A18C}"/>
                </a:ext>
              </a:extLst>
            </p:cNvPr>
            <p:cNvSpPr/>
            <p:nvPr/>
          </p:nvSpPr>
          <p:spPr>
            <a:xfrm>
              <a:off x="2536550" y="3558185"/>
              <a:ext cx="2880000" cy="288000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30CEA7AF-5D99-E2F1-1060-8AFA4F2CAA9C}"/>
                </a:ext>
              </a:extLst>
            </p:cNvPr>
            <p:cNvCxnSpPr>
              <a:stCxn id="9" idx="2"/>
              <a:endCxn id="9" idx="6"/>
            </p:cNvCxnSpPr>
            <p:nvPr/>
          </p:nvCxnSpPr>
          <p:spPr>
            <a:xfrm>
              <a:off x="2536550" y="4998185"/>
              <a:ext cx="2880000" cy="0"/>
            </a:xfrm>
            <a:prstGeom prst="line">
              <a:avLst/>
            </a:prstGeom>
            <a:grpFill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B89E239F-863A-9770-8D52-CB6B676E4312}"/>
                </a:ext>
              </a:extLst>
            </p:cNvPr>
            <p:cNvCxnSpPr>
              <a:cxnSpLocks/>
              <a:stCxn id="9" idx="0"/>
              <a:endCxn id="9" idx="4"/>
            </p:cNvCxnSpPr>
            <p:nvPr/>
          </p:nvCxnSpPr>
          <p:spPr>
            <a:xfrm>
              <a:off x="3976550" y="3558185"/>
              <a:ext cx="0" cy="2880000"/>
            </a:xfrm>
            <a:prstGeom prst="line">
              <a:avLst/>
            </a:prstGeom>
            <a:grpFill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" name="Arc partiel 20">
            <a:extLst>
              <a:ext uri="{FF2B5EF4-FFF2-40B4-BE49-F238E27FC236}">
                <a16:creationId xmlns:a16="http://schemas.microsoft.com/office/drawing/2014/main" id="{1502A0E2-60AF-FAF7-03D9-A3C099C01656}"/>
              </a:ext>
            </a:extLst>
          </p:cNvPr>
          <p:cNvSpPr/>
          <p:nvPr/>
        </p:nvSpPr>
        <p:spPr>
          <a:xfrm>
            <a:off x="5549864" y="1755088"/>
            <a:ext cx="1440000" cy="1440000"/>
          </a:xfrm>
          <a:prstGeom prst="pie">
            <a:avLst/>
          </a:prstGeom>
          <a:solidFill>
            <a:srgbClr val="F779C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39AE0696-2A15-FCBF-A138-66F149FCFD27}"/>
              </a:ext>
            </a:extLst>
          </p:cNvPr>
          <p:cNvGrpSpPr/>
          <p:nvPr/>
        </p:nvGrpSpPr>
        <p:grpSpPr>
          <a:xfrm>
            <a:off x="1820070" y="1755088"/>
            <a:ext cx="1440000" cy="1440000"/>
            <a:chOff x="2536550" y="3558185"/>
            <a:chExt cx="2880000" cy="2880000"/>
          </a:xfrm>
          <a:solidFill>
            <a:srgbClr val="F779CD"/>
          </a:solidFill>
        </p:grpSpPr>
        <p:sp>
          <p:nvSpPr>
            <p:cNvPr id="23" name="Ellipse 22">
              <a:extLst>
                <a:ext uri="{FF2B5EF4-FFF2-40B4-BE49-F238E27FC236}">
                  <a16:creationId xmlns:a16="http://schemas.microsoft.com/office/drawing/2014/main" id="{04A24962-CE04-D4B8-4B77-A795C38A29CC}"/>
                </a:ext>
              </a:extLst>
            </p:cNvPr>
            <p:cNvSpPr/>
            <p:nvPr/>
          </p:nvSpPr>
          <p:spPr>
            <a:xfrm>
              <a:off x="2536550" y="3558185"/>
              <a:ext cx="2880000" cy="288000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A145E44F-4BC5-DF0C-951A-FAB6DD9F16E2}"/>
                </a:ext>
              </a:extLst>
            </p:cNvPr>
            <p:cNvCxnSpPr>
              <a:stCxn id="23" idx="2"/>
              <a:endCxn id="23" idx="6"/>
            </p:cNvCxnSpPr>
            <p:nvPr/>
          </p:nvCxnSpPr>
          <p:spPr>
            <a:xfrm>
              <a:off x="2536550" y="4998185"/>
              <a:ext cx="2880000" cy="0"/>
            </a:xfrm>
            <a:prstGeom prst="line">
              <a:avLst/>
            </a:prstGeom>
            <a:grpFill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B9306C87-B17B-6711-0BBD-B32EBBD47513}"/>
                </a:ext>
              </a:extLst>
            </p:cNvPr>
            <p:cNvCxnSpPr>
              <a:cxnSpLocks/>
              <a:stCxn id="23" idx="0"/>
              <a:endCxn id="23" idx="4"/>
            </p:cNvCxnSpPr>
            <p:nvPr/>
          </p:nvCxnSpPr>
          <p:spPr>
            <a:xfrm>
              <a:off x="3976550" y="3558185"/>
              <a:ext cx="0" cy="2880000"/>
            </a:xfrm>
            <a:prstGeom prst="line">
              <a:avLst/>
            </a:prstGeom>
            <a:grpFill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88249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Recopie et complète l’égalité.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A142D51F-43C4-C080-6535-F8D29385C56D}"/>
              </a:ext>
            </a:extLst>
          </p:cNvPr>
          <p:cNvGrpSpPr/>
          <p:nvPr/>
        </p:nvGrpSpPr>
        <p:grpSpPr>
          <a:xfrm rot="5400000">
            <a:off x="3650185" y="2111377"/>
            <a:ext cx="2262109" cy="904844"/>
            <a:chOff x="7362282" y="2810958"/>
            <a:chExt cx="3439885" cy="1375954"/>
          </a:xfrm>
          <a:solidFill>
            <a:srgbClr val="FF9966">
              <a:alpha val="50196"/>
            </a:srgbClr>
          </a:solidFill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0E78B603-A5D7-091E-6B8F-A7925C33BA3A}"/>
                </a:ext>
              </a:extLst>
            </p:cNvPr>
            <p:cNvGrpSpPr/>
            <p:nvPr/>
          </p:nvGrpSpPr>
          <p:grpSpPr>
            <a:xfrm>
              <a:off x="7362282" y="2810958"/>
              <a:ext cx="3439885" cy="687977"/>
              <a:chOff x="686482" y="6017713"/>
              <a:chExt cx="3439885" cy="687977"/>
            </a:xfrm>
            <a:grpFill/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9D8127CD-0B10-3151-B32F-59D1FE2AD108}"/>
                  </a:ext>
                </a:extLst>
              </p:cNvPr>
              <p:cNvSpPr/>
              <p:nvPr/>
            </p:nvSpPr>
            <p:spPr>
              <a:xfrm>
                <a:off x="686482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FDC74973-CF44-6877-4F15-B5012A871802}"/>
                  </a:ext>
                </a:extLst>
              </p:cNvPr>
              <p:cNvSpPr/>
              <p:nvPr/>
            </p:nvSpPr>
            <p:spPr>
              <a:xfrm>
                <a:off x="1374459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574EED97-33C1-B8DC-051A-A4F770690116}"/>
                  </a:ext>
                </a:extLst>
              </p:cNvPr>
              <p:cNvSpPr/>
              <p:nvPr/>
            </p:nvSpPr>
            <p:spPr>
              <a:xfrm>
                <a:off x="2062436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FCD55BFA-0412-8003-A961-128D863A2734}"/>
                  </a:ext>
                </a:extLst>
              </p:cNvPr>
              <p:cNvSpPr/>
              <p:nvPr/>
            </p:nvSpPr>
            <p:spPr>
              <a:xfrm>
                <a:off x="2750413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040C2319-7147-CA5E-68D8-29E2988CDB0F}"/>
                  </a:ext>
                </a:extLst>
              </p:cNvPr>
              <p:cNvSpPr/>
              <p:nvPr/>
            </p:nvSpPr>
            <p:spPr>
              <a:xfrm>
                <a:off x="3438390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4BF5E6C2-ED3D-2F0F-0353-2B6800743A49}"/>
                </a:ext>
              </a:extLst>
            </p:cNvPr>
            <p:cNvGrpSpPr/>
            <p:nvPr/>
          </p:nvGrpSpPr>
          <p:grpSpPr>
            <a:xfrm>
              <a:off x="7362282" y="3498935"/>
              <a:ext cx="3439885" cy="687977"/>
              <a:chOff x="686482" y="6017713"/>
              <a:chExt cx="3439885" cy="687977"/>
            </a:xfrm>
            <a:grpFill/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8B09977B-5450-9401-E887-578996F641B3}"/>
                  </a:ext>
                </a:extLst>
              </p:cNvPr>
              <p:cNvSpPr/>
              <p:nvPr/>
            </p:nvSpPr>
            <p:spPr>
              <a:xfrm>
                <a:off x="686482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CFE27916-B780-5812-E1DD-39C88A2CABF6}"/>
                  </a:ext>
                </a:extLst>
              </p:cNvPr>
              <p:cNvSpPr/>
              <p:nvPr/>
            </p:nvSpPr>
            <p:spPr>
              <a:xfrm>
                <a:off x="1374459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C8E6FF54-7021-CABE-A529-BD2DAB846AD5}"/>
                  </a:ext>
                </a:extLst>
              </p:cNvPr>
              <p:cNvSpPr/>
              <p:nvPr/>
            </p:nvSpPr>
            <p:spPr>
              <a:xfrm>
                <a:off x="2062436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EBE017EB-B81B-6AF3-9DB9-83DFC9E70866}"/>
                  </a:ext>
                </a:extLst>
              </p:cNvPr>
              <p:cNvSpPr/>
              <p:nvPr/>
            </p:nvSpPr>
            <p:spPr>
              <a:xfrm>
                <a:off x="2750413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A97266DD-01C5-17B1-1C28-D8A2A8AF043E}"/>
                  </a:ext>
                </a:extLst>
              </p:cNvPr>
              <p:cNvSpPr/>
              <p:nvPr/>
            </p:nvSpPr>
            <p:spPr>
              <a:xfrm>
                <a:off x="3438390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DDD8DF1-1B0B-E2BB-80B6-3D255F885005}"/>
                </a:ext>
              </a:extLst>
            </p:cNvPr>
            <p:cNvSpPr/>
            <p:nvPr/>
          </p:nvSpPr>
          <p:spPr>
            <a:xfrm>
              <a:off x="7362282" y="2810958"/>
              <a:ext cx="3439885" cy="13759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57DCDF93-8E00-CE39-9DC8-E1FFC44A06EA}"/>
              </a:ext>
            </a:extLst>
          </p:cNvPr>
          <p:cNvGrpSpPr/>
          <p:nvPr/>
        </p:nvGrpSpPr>
        <p:grpSpPr>
          <a:xfrm rot="5400000">
            <a:off x="5306031" y="2111374"/>
            <a:ext cx="2262110" cy="904845"/>
            <a:chOff x="7362280" y="2810957"/>
            <a:chExt cx="3439887" cy="1375955"/>
          </a:xfrm>
        </p:grpSpPr>
        <p:grpSp>
          <p:nvGrpSpPr>
            <p:cNvPr id="21" name="Groupe 20">
              <a:extLst>
                <a:ext uri="{FF2B5EF4-FFF2-40B4-BE49-F238E27FC236}">
                  <a16:creationId xmlns:a16="http://schemas.microsoft.com/office/drawing/2014/main" id="{6FAEB218-205A-3740-1579-13D7CF46A855}"/>
                </a:ext>
              </a:extLst>
            </p:cNvPr>
            <p:cNvGrpSpPr/>
            <p:nvPr/>
          </p:nvGrpSpPr>
          <p:grpSpPr>
            <a:xfrm>
              <a:off x="7362280" y="2810957"/>
              <a:ext cx="3439887" cy="687978"/>
              <a:chOff x="686480" y="6017712"/>
              <a:chExt cx="3439887" cy="687978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6B1C25DE-876C-AC35-E01F-6F9613001DC2}"/>
                  </a:ext>
                </a:extLst>
              </p:cNvPr>
              <p:cNvSpPr/>
              <p:nvPr/>
            </p:nvSpPr>
            <p:spPr>
              <a:xfrm>
                <a:off x="686480" y="6017712"/>
                <a:ext cx="687977" cy="687977"/>
              </a:xfrm>
              <a:prstGeom prst="rect">
                <a:avLst/>
              </a:prstGeom>
              <a:solidFill>
                <a:srgbClr val="FF9966">
                  <a:alpha val="60000"/>
                </a:srgb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18F04E56-CEEF-36DD-00D7-4A4209369114}"/>
                  </a:ext>
                </a:extLst>
              </p:cNvPr>
              <p:cNvSpPr/>
              <p:nvPr/>
            </p:nvSpPr>
            <p:spPr>
              <a:xfrm>
                <a:off x="1374459" y="6017713"/>
                <a:ext cx="687977" cy="687977"/>
              </a:xfrm>
              <a:prstGeom prst="rect">
                <a:avLst/>
              </a:prstGeom>
              <a:solidFill>
                <a:srgbClr val="FF9966">
                  <a:alpha val="60000"/>
                </a:srgb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DFCF1DC1-46C8-7288-6363-B587F81E5724}"/>
                  </a:ext>
                </a:extLst>
              </p:cNvPr>
              <p:cNvSpPr/>
              <p:nvPr/>
            </p:nvSpPr>
            <p:spPr>
              <a:xfrm>
                <a:off x="2062436" y="6017713"/>
                <a:ext cx="687977" cy="687977"/>
              </a:xfrm>
              <a:prstGeom prst="rect">
                <a:avLst/>
              </a:prstGeom>
              <a:solidFill>
                <a:srgbClr val="FF9966">
                  <a:alpha val="60000"/>
                </a:srgb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83657CC5-BA9E-18DB-6AE2-F3C43DFF290D}"/>
                  </a:ext>
                </a:extLst>
              </p:cNvPr>
              <p:cNvSpPr/>
              <p:nvPr/>
            </p:nvSpPr>
            <p:spPr>
              <a:xfrm>
                <a:off x="2750413" y="6017713"/>
                <a:ext cx="687977" cy="687977"/>
              </a:xfrm>
              <a:prstGeom prst="rect">
                <a:avLst/>
              </a:prstGeom>
              <a:solidFill>
                <a:srgbClr val="FF9966">
                  <a:alpha val="60000"/>
                </a:srgb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E04D0D76-4909-621A-7F3F-3D2494DDD883}"/>
                  </a:ext>
                </a:extLst>
              </p:cNvPr>
              <p:cNvSpPr/>
              <p:nvPr/>
            </p:nvSpPr>
            <p:spPr>
              <a:xfrm>
                <a:off x="3438390" y="6017713"/>
                <a:ext cx="687977" cy="687977"/>
              </a:xfrm>
              <a:prstGeom prst="rect">
                <a:avLst/>
              </a:prstGeom>
              <a:solidFill>
                <a:srgbClr val="FF9966">
                  <a:alpha val="60000"/>
                </a:srgb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22" name="Groupe 21">
              <a:extLst>
                <a:ext uri="{FF2B5EF4-FFF2-40B4-BE49-F238E27FC236}">
                  <a16:creationId xmlns:a16="http://schemas.microsoft.com/office/drawing/2014/main" id="{B5EB62BA-551D-D131-EDD8-B2772EB55715}"/>
                </a:ext>
              </a:extLst>
            </p:cNvPr>
            <p:cNvGrpSpPr/>
            <p:nvPr/>
          </p:nvGrpSpPr>
          <p:grpSpPr>
            <a:xfrm>
              <a:off x="7362281" y="3498934"/>
              <a:ext cx="3439886" cy="687978"/>
              <a:chOff x="686481" y="6017712"/>
              <a:chExt cx="3439886" cy="687978"/>
            </a:xfrm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D1906122-88A8-C31C-D48C-AA3DBE14E3EB}"/>
                  </a:ext>
                </a:extLst>
              </p:cNvPr>
              <p:cNvSpPr/>
              <p:nvPr/>
            </p:nvSpPr>
            <p:spPr>
              <a:xfrm>
                <a:off x="686481" y="6017712"/>
                <a:ext cx="687977" cy="687977"/>
              </a:xfrm>
              <a:prstGeom prst="rect">
                <a:avLst/>
              </a:prstGeom>
              <a:solidFill>
                <a:srgbClr val="FF9966">
                  <a:alpha val="60000"/>
                </a:srgb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CE7F3B84-86D6-9FE6-7B6F-09CA350FB7AB}"/>
                  </a:ext>
                </a:extLst>
              </p:cNvPr>
              <p:cNvSpPr/>
              <p:nvPr/>
            </p:nvSpPr>
            <p:spPr>
              <a:xfrm>
                <a:off x="1374460" y="6017714"/>
                <a:ext cx="687978" cy="687976"/>
              </a:xfrm>
              <a:prstGeom prst="rect">
                <a:avLst/>
              </a:prstGeom>
              <a:solidFill>
                <a:srgbClr val="FF9966">
                  <a:alpha val="60000"/>
                </a:srgb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A69DCE27-4FF1-E3B2-C013-A1A61759C192}"/>
                  </a:ext>
                </a:extLst>
              </p:cNvPr>
              <p:cNvSpPr/>
              <p:nvPr/>
            </p:nvSpPr>
            <p:spPr>
              <a:xfrm>
                <a:off x="2062436" y="6017713"/>
                <a:ext cx="687977" cy="68797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C985FAA9-1228-5FD7-F480-86FFE9CA8167}"/>
                  </a:ext>
                </a:extLst>
              </p:cNvPr>
              <p:cNvSpPr/>
              <p:nvPr/>
            </p:nvSpPr>
            <p:spPr>
              <a:xfrm>
                <a:off x="2750413" y="6017713"/>
                <a:ext cx="687977" cy="68797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3691D928-AA2D-4A6C-4566-5447239CF99F}"/>
                  </a:ext>
                </a:extLst>
              </p:cNvPr>
              <p:cNvSpPr/>
              <p:nvPr/>
            </p:nvSpPr>
            <p:spPr>
              <a:xfrm>
                <a:off x="3438390" y="6017713"/>
                <a:ext cx="687977" cy="68797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0332990-0225-0DB4-0CC9-9231F5CB8C1F}"/>
                </a:ext>
              </a:extLst>
            </p:cNvPr>
            <p:cNvSpPr/>
            <p:nvPr/>
          </p:nvSpPr>
          <p:spPr>
            <a:xfrm>
              <a:off x="7362282" y="2810958"/>
              <a:ext cx="3439885" cy="137595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DAD25379-8F0D-AE10-7838-58141B55F4F2}"/>
              </a:ext>
            </a:extLst>
          </p:cNvPr>
          <p:cNvGrpSpPr/>
          <p:nvPr/>
        </p:nvGrpSpPr>
        <p:grpSpPr>
          <a:xfrm rot="5400000">
            <a:off x="2185279" y="2111376"/>
            <a:ext cx="2262109" cy="904844"/>
            <a:chOff x="7362282" y="2810958"/>
            <a:chExt cx="3439885" cy="1375954"/>
          </a:xfrm>
          <a:solidFill>
            <a:srgbClr val="FF9966">
              <a:alpha val="50196"/>
            </a:srgbClr>
          </a:solidFill>
        </p:grpSpPr>
        <p:grpSp>
          <p:nvGrpSpPr>
            <p:cNvPr id="34" name="Groupe 33">
              <a:extLst>
                <a:ext uri="{FF2B5EF4-FFF2-40B4-BE49-F238E27FC236}">
                  <a16:creationId xmlns:a16="http://schemas.microsoft.com/office/drawing/2014/main" id="{8CF3B112-AF7F-6F34-3F53-E786569A0A7A}"/>
                </a:ext>
              </a:extLst>
            </p:cNvPr>
            <p:cNvGrpSpPr/>
            <p:nvPr/>
          </p:nvGrpSpPr>
          <p:grpSpPr>
            <a:xfrm>
              <a:off x="7362282" y="2810958"/>
              <a:ext cx="3439885" cy="687977"/>
              <a:chOff x="686482" y="6017713"/>
              <a:chExt cx="3439885" cy="687977"/>
            </a:xfrm>
            <a:grpFill/>
          </p:grpSpPr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C3063032-9DE1-E4F9-F91F-CEA4DEFE337A}"/>
                  </a:ext>
                </a:extLst>
              </p:cNvPr>
              <p:cNvSpPr/>
              <p:nvPr/>
            </p:nvSpPr>
            <p:spPr>
              <a:xfrm>
                <a:off x="686482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E9057EE4-498F-DC1E-9F0B-695C9DC4ABBB}"/>
                  </a:ext>
                </a:extLst>
              </p:cNvPr>
              <p:cNvSpPr/>
              <p:nvPr/>
            </p:nvSpPr>
            <p:spPr>
              <a:xfrm>
                <a:off x="1374459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1641CE07-0073-4D80-5D83-38122245292B}"/>
                  </a:ext>
                </a:extLst>
              </p:cNvPr>
              <p:cNvSpPr/>
              <p:nvPr/>
            </p:nvSpPr>
            <p:spPr>
              <a:xfrm>
                <a:off x="2062436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FF05FB93-49E4-EE38-9257-ABEEC0FB4B8B}"/>
                  </a:ext>
                </a:extLst>
              </p:cNvPr>
              <p:cNvSpPr/>
              <p:nvPr/>
            </p:nvSpPr>
            <p:spPr>
              <a:xfrm>
                <a:off x="2750413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31A87A29-2015-66DC-AD6C-D7A11F7C273B}"/>
                  </a:ext>
                </a:extLst>
              </p:cNvPr>
              <p:cNvSpPr/>
              <p:nvPr/>
            </p:nvSpPr>
            <p:spPr>
              <a:xfrm>
                <a:off x="3438390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35" name="Groupe 34">
              <a:extLst>
                <a:ext uri="{FF2B5EF4-FFF2-40B4-BE49-F238E27FC236}">
                  <a16:creationId xmlns:a16="http://schemas.microsoft.com/office/drawing/2014/main" id="{6FE54EC2-5244-47DA-2E02-2A9A850F9365}"/>
                </a:ext>
              </a:extLst>
            </p:cNvPr>
            <p:cNvGrpSpPr/>
            <p:nvPr/>
          </p:nvGrpSpPr>
          <p:grpSpPr>
            <a:xfrm>
              <a:off x="7362282" y="3498935"/>
              <a:ext cx="3439885" cy="687977"/>
              <a:chOff x="686482" y="6017713"/>
              <a:chExt cx="3439885" cy="687977"/>
            </a:xfrm>
            <a:grpFill/>
          </p:grpSpPr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99CB7A9D-6DBB-B1D0-2F2E-BB2A98216F94}"/>
                  </a:ext>
                </a:extLst>
              </p:cNvPr>
              <p:cNvSpPr/>
              <p:nvPr/>
            </p:nvSpPr>
            <p:spPr>
              <a:xfrm>
                <a:off x="686482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489B6A27-443B-7203-8FFB-0C851F487D9A}"/>
                  </a:ext>
                </a:extLst>
              </p:cNvPr>
              <p:cNvSpPr/>
              <p:nvPr/>
            </p:nvSpPr>
            <p:spPr>
              <a:xfrm>
                <a:off x="1374459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1B9B0AB7-4912-1533-7A2C-131C724AED8F}"/>
                  </a:ext>
                </a:extLst>
              </p:cNvPr>
              <p:cNvSpPr/>
              <p:nvPr/>
            </p:nvSpPr>
            <p:spPr>
              <a:xfrm>
                <a:off x="2062436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584F6CAD-19C9-5E6E-615A-6FDBB833F4D1}"/>
                  </a:ext>
                </a:extLst>
              </p:cNvPr>
              <p:cNvSpPr/>
              <p:nvPr/>
            </p:nvSpPr>
            <p:spPr>
              <a:xfrm>
                <a:off x="2750413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39F7E1C2-22A5-43FC-2C18-2BE69870446E}"/>
                  </a:ext>
                </a:extLst>
              </p:cNvPr>
              <p:cNvSpPr/>
              <p:nvPr/>
            </p:nvSpPr>
            <p:spPr>
              <a:xfrm>
                <a:off x="3438390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98577880-326A-00BB-E6DB-23FA988A1380}"/>
                </a:ext>
              </a:extLst>
            </p:cNvPr>
            <p:cNvSpPr/>
            <p:nvPr/>
          </p:nvSpPr>
          <p:spPr>
            <a:xfrm>
              <a:off x="7362282" y="2810958"/>
              <a:ext cx="3439885" cy="13759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47" name="Accolade fermante 46">
            <a:extLst>
              <a:ext uri="{FF2B5EF4-FFF2-40B4-BE49-F238E27FC236}">
                <a16:creationId xmlns:a16="http://schemas.microsoft.com/office/drawing/2014/main" id="{0091217F-1F20-FB59-C00E-6B13E7E3035F}"/>
              </a:ext>
            </a:extLst>
          </p:cNvPr>
          <p:cNvSpPr/>
          <p:nvPr/>
        </p:nvSpPr>
        <p:spPr>
          <a:xfrm rot="5400000">
            <a:off x="3111454" y="3429237"/>
            <a:ext cx="305438" cy="1009166"/>
          </a:xfrm>
          <a:prstGeom prst="rightBrace">
            <a:avLst>
              <a:gd name="adj1" fmla="val 70131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E5B3789B-5025-4BDE-E73B-02D69857B9C9}"/>
              </a:ext>
            </a:extLst>
          </p:cNvPr>
          <p:cNvSpPr txBox="1"/>
          <p:nvPr/>
        </p:nvSpPr>
        <p:spPr>
          <a:xfrm>
            <a:off x="3027084" y="4147275"/>
            <a:ext cx="5784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chemeClr val="accent5"/>
                </a:solidFill>
              </a:rPr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ZoneTexte 48">
                <a:extLst>
                  <a:ext uri="{FF2B5EF4-FFF2-40B4-BE49-F238E27FC236}">
                    <a16:creationId xmlns:a16="http://schemas.microsoft.com/office/drawing/2014/main" id="{0E9A4AFF-E799-72B6-274B-43DE7956A3AF}"/>
                  </a:ext>
                </a:extLst>
              </p:cNvPr>
              <p:cNvSpPr txBox="1"/>
              <p:nvPr/>
            </p:nvSpPr>
            <p:spPr>
              <a:xfrm>
                <a:off x="3757674" y="4505994"/>
                <a:ext cx="1732847" cy="59631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200" i="1">
                            <a:latin typeface="Cambria Math" panose="02040503050406030204" pitchFamily="18" charset="0"/>
                          </a:rPr>
                          <m:t>…</m:t>
                        </m:r>
                      </m:num>
                      <m:den>
                        <m:r>
                          <a:rPr lang="fr-FR" sz="3200" i="1">
                            <a:latin typeface="Cambria Math" panose="02040503050406030204" pitchFamily="18" charset="0"/>
                          </a:rPr>
                          <m:t>…</m:t>
                        </m:r>
                      </m:den>
                    </m:f>
                  </m:oMath>
                </a14:m>
                <a:r>
                  <a:rPr lang="fr-FR" sz="3200" dirty="0"/>
                  <a:t> =  …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200" i="1">
                            <a:latin typeface="Cambria Math" panose="02040503050406030204" pitchFamily="18" charset="0"/>
                          </a:rPr>
                          <m:t>…</m:t>
                        </m:r>
                      </m:num>
                      <m:den>
                        <m:r>
                          <a:rPr lang="fr-FR" sz="3200" i="1">
                            <a:latin typeface="Cambria Math" panose="02040503050406030204" pitchFamily="18" charset="0"/>
                          </a:rPr>
                          <m:t>…</m:t>
                        </m:r>
                      </m:den>
                    </m:f>
                  </m:oMath>
                </a14:m>
                <a:r>
                  <a:rPr lang="fr-FR" sz="3200" dirty="0"/>
                  <a:t> </a:t>
                </a:r>
              </a:p>
            </p:txBody>
          </p:sp>
        </mc:Choice>
        <mc:Fallback xmlns="">
          <p:sp>
            <p:nvSpPr>
              <p:cNvPr id="49" name="ZoneTexte 48">
                <a:extLst>
                  <a:ext uri="{FF2B5EF4-FFF2-40B4-BE49-F238E27FC236}">
                    <a16:creationId xmlns:a16="http://schemas.microsoft.com/office/drawing/2014/main" id="{0E9A4AFF-E799-72B6-274B-43DE7956A3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7674" y="4505994"/>
                <a:ext cx="1732847" cy="596317"/>
              </a:xfrm>
              <a:prstGeom prst="rect">
                <a:avLst/>
              </a:prstGeom>
              <a:blipFill>
                <a:blip r:embed="rId2"/>
                <a:stretch>
                  <a:fillRect t="-19388" b="-2449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86010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C52CECF7-70F9-432F-902C-C1F4C079984B}"/>
              </a:ext>
            </a:extLst>
          </p:cNvPr>
          <p:cNvGrpSpPr/>
          <p:nvPr/>
        </p:nvGrpSpPr>
        <p:grpSpPr>
          <a:xfrm rot="5400000">
            <a:off x="3650185" y="2111377"/>
            <a:ext cx="2262109" cy="904844"/>
            <a:chOff x="7362282" y="2810958"/>
            <a:chExt cx="3439885" cy="1375954"/>
          </a:xfrm>
          <a:solidFill>
            <a:srgbClr val="FF9966">
              <a:alpha val="50196"/>
            </a:srgbClr>
          </a:solidFill>
        </p:grpSpPr>
        <p:grpSp>
          <p:nvGrpSpPr>
            <p:cNvPr id="36" name="Groupe 35">
              <a:extLst>
                <a:ext uri="{FF2B5EF4-FFF2-40B4-BE49-F238E27FC236}">
                  <a16:creationId xmlns:a16="http://schemas.microsoft.com/office/drawing/2014/main" id="{F0F9D1E3-0132-DD37-5D3A-6107125E92A6}"/>
                </a:ext>
              </a:extLst>
            </p:cNvPr>
            <p:cNvGrpSpPr/>
            <p:nvPr/>
          </p:nvGrpSpPr>
          <p:grpSpPr>
            <a:xfrm>
              <a:off x="7362282" y="2810958"/>
              <a:ext cx="3439885" cy="687977"/>
              <a:chOff x="686482" y="6017713"/>
              <a:chExt cx="3439885" cy="687977"/>
            </a:xfrm>
            <a:grpFill/>
          </p:grpSpPr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19D6BD42-B1A1-8131-5DE0-8BD0E555312C}"/>
                  </a:ext>
                </a:extLst>
              </p:cNvPr>
              <p:cNvSpPr/>
              <p:nvPr/>
            </p:nvSpPr>
            <p:spPr>
              <a:xfrm>
                <a:off x="686482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E6B6067A-9DDB-2CB1-394F-0D6A43E7899E}"/>
                  </a:ext>
                </a:extLst>
              </p:cNvPr>
              <p:cNvSpPr/>
              <p:nvPr/>
            </p:nvSpPr>
            <p:spPr>
              <a:xfrm>
                <a:off x="1374459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1FFB71FA-D2C9-2954-E4C8-16D547E60754}"/>
                  </a:ext>
                </a:extLst>
              </p:cNvPr>
              <p:cNvSpPr/>
              <p:nvPr/>
            </p:nvSpPr>
            <p:spPr>
              <a:xfrm>
                <a:off x="2062436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FE117517-DDB8-E4EF-B01E-8465DC777B8E}"/>
                  </a:ext>
                </a:extLst>
              </p:cNvPr>
              <p:cNvSpPr/>
              <p:nvPr/>
            </p:nvSpPr>
            <p:spPr>
              <a:xfrm>
                <a:off x="2750413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3812511F-01D6-C76E-D0BC-4BA6C1794E13}"/>
                  </a:ext>
                </a:extLst>
              </p:cNvPr>
              <p:cNvSpPr/>
              <p:nvPr/>
            </p:nvSpPr>
            <p:spPr>
              <a:xfrm>
                <a:off x="3438390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37" name="Groupe 36">
              <a:extLst>
                <a:ext uri="{FF2B5EF4-FFF2-40B4-BE49-F238E27FC236}">
                  <a16:creationId xmlns:a16="http://schemas.microsoft.com/office/drawing/2014/main" id="{2C071819-C869-DAD6-1A66-24F72D6B26C5}"/>
                </a:ext>
              </a:extLst>
            </p:cNvPr>
            <p:cNvGrpSpPr/>
            <p:nvPr/>
          </p:nvGrpSpPr>
          <p:grpSpPr>
            <a:xfrm>
              <a:off x="7362282" y="3498935"/>
              <a:ext cx="3439885" cy="687977"/>
              <a:chOff x="686482" y="6017713"/>
              <a:chExt cx="3439885" cy="687977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782EC4FF-BDD6-410B-96D4-2C6784505648}"/>
                  </a:ext>
                </a:extLst>
              </p:cNvPr>
              <p:cNvSpPr/>
              <p:nvPr/>
            </p:nvSpPr>
            <p:spPr>
              <a:xfrm>
                <a:off x="686482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E96FA78A-DF16-3E0C-DF45-FF7EEACA70E7}"/>
                  </a:ext>
                </a:extLst>
              </p:cNvPr>
              <p:cNvSpPr/>
              <p:nvPr/>
            </p:nvSpPr>
            <p:spPr>
              <a:xfrm>
                <a:off x="1374459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6A20C4E0-B7E0-FD83-1464-5E4637F797B6}"/>
                  </a:ext>
                </a:extLst>
              </p:cNvPr>
              <p:cNvSpPr/>
              <p:nvPr/>
            </p:nvSpPr>
            <p:spPr>
              <a:xfrm>
                <a:off x="2062436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CCB1C459-89EE-44C5-4B12-0ECD42D6A423}"/>
                  </a:ext>
                </a:extLst>
              </p:cNvPr>
              <p:cNvSpPr/>
              <p:nvPr/>
            </p:nvSpPr>
            <p:spPr>
              <a:xfrm>
                <a:off x="2750413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B27939E8-8AD3-ADA8-9D8B-7D172AF99F8B}"/>
                  </a:ext>
                </a:extLst>
              </p:cNvPr>
              <p:cNvSpPr/>
              <p:nvPr/>
            </p:nvSpPr>
            <p:spPr>
              <a:xfrm>
                <a:off x="3438390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AA5B8FB9-7CD6-9599-8F3D-AF8BB240084B}"/>
                </a:ext>
              </a:extLst>
            </p:cNvPr>
            <p:cNvSpPr/>
            <p:nvPr/>
          </p:nvSpPr>
          <p:spPr>
            <a:xfrm>
              <a:off x="7362282" y="2810958"/>
              <a:ext cx="3439885" cy="13759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5CF4D040-F310-B4E3-8944-729DC6E6CD46}"/>
              </a:ext>
            </a:extLst>
          </p:cNvPr>
          <p:cNvGrpSpPr/>
          <p:nvPr/>
        </p:nvGrpSpPr>
        <p:grpSpPr>
          <a:xfrm rot="5400000">
            <a:off x="5306031" y="2111374"/>
            <a:ext cx="2262110" cy="904845"/>
            <a:chOff x="7362280" y="2810957"/>
            <a:chExt cx="3439887" cy="1375955"/>
          </a:xfrm>
        </p:grpSpPr>
        <p:grpSp>
          <p:nvGrpSpPr>
            <p:cNvPr id="50" name="Groupe 49">
              <a:extLst>
                <a:ext uri="{FF2B5EF4-FFF2-40B4-BE49-F238E27FC236}">
                  <a16:creationId xmlns:a16="http://schemas.microsoft.com/office/drawing/2014/main" id="{152E2FC0-F131-305A-9314-D631C2351D3F}"/>
                </a:ext>
              </a:extLst>
            </p:cNvPr>
            <p:cNvGrpSpPr/>
            <p:nvPr/>
          </p:nvGrpSpPr>
          <p:grpSpPr>
            <a:xfrm>
              <a:off x="7362280" y="2810957"/>
              <a:ext cx="3439887" cy="687978"/>
              <a:chOff x="686480" y="6017712"/>
              <a:chExt cx="3439887" cy="687978"/>
            </a:xfrm>
          </p:grpSpPr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340DCBB2-6BE6-D1A6-CD3F-C79C1D5AFAAA}"/>
                  </a:ext>
                </a:extLst>
              </p:cNvPr>
              <p:cNvSpPr/>
              <p:nvPr/>
            </p:nvSpPr>
            <p:spPr>
              <a:xfrm>
                <a:off x="686480" y="6017712"/>
                <a:ext cx="687977" cy="687977"/>
              </a:xfrm>
              <a:prstGeom prst="rect">
                <a:avLst/>
              </a:prstGeom>
              <a:solidFill>
                <a:srgbClr val="FF9966">
                  <a:alpha val="60000"/>
                </a:srgb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4546B192-C947-EA8B-BBA3-FEEF633B3C63}"/>
                  </a:ext>
                </a:extLst>
              </p:cNvPr>
              <p:cNvSpPr/>
              <p:nvPr/>
            </p:nvSpPr>
            <p:spPr>
              <a:xfrm>
                <a:off x="1374459" y="6017713"/>
                <a:ext cx="687977" cy="687977"/>
              </a:xfrm>
              <a:prstGeom prst="rect">
                <a:avLst/>
              </a:prstGeom>
              <a:solidFill>
                <a:srgbClr val="FF9966">
                  <a:alpha val="60000"/>
                </a:srgb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6C91662C-AD0B-2040-0CE9-3868E4E09216}"/>
                  </a:ext>
                </a:extLst>
              </p:cNvPr>
              <p:cNvSpPr/>
              <p:nvPr/>
            </p:nvSpPr>
            <p:spPr>
              <a:xfrm>
                <a:off x="2062436" y="6017713"/>
                <a:ext cx="687977" cy="687977"/>
              </a:xfrm>
              <a:prstGeom prst="rect">
                <a:avLst/>
              </a:prstGeom>
              <a:solidFill>
                <a:srgbClr val="FF9966">
                  <a:alpha val="60000"/>
                </a:srgb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4002338E-F83D-10B5-7BA2-9F4881941830}"/>
                  </a:ext>
                </a:extLst>
              </p:cNvPr>
              <p:cNvSpPr/>
              <p:nvPr/>
            </p:nvSpPr>
            <p:spPr>
              <a:xfrm>
                <a:off x="2750413" y="6017713"/>
                <a:ext cx="687977" cy="687977"/>
              </a:xfrm>
              <a:prstGeom prst="rect">
                <a:avLst/>
              </a:prstGeom>
              <a:solidFill>
                <a:srgbClr val="FF9966">
                  <a:alpha val="60000"/>
                </a:srgb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55F253B5-58AA-FDDB-70FF-B2D83C65FDF7}"/>
                  </a:ext>
                </a:extLst>
              </p:cNvPr>
              <p:cNvSpPr/>
              <p:nvPr/>
            </p:nvSpPr>
            <p:spPr>
              <a:xfrm>
                <a:off x="3438390" y="6017713"/>
                <a:ext cx="687977" cy="687977"/>
              </a:xfrm>
              <a:prstGeom prst="rect">
                <a:avLst/>
              </a:prstGeom>
              <a:solidFill>
                <a:srgbClr val="FF9966">
                  <a:alpha val="60000"/>
                </a:srgb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51" name="Groupe 50">
              <a:extLst>
                <a:ext uri="{FF2B5EF4-FFF2-40B4-BE49-F238E27FC236}">
                  <a16:creationId xmlns:a16="http://schemas.microsoft.com/office/drawing/2014/main" id="{CF0CE8BC-4C00-4358-9AB9-7CA014FA122B}"/>
                </a:ext>
              </a:extLst>
            </p:cNvPr>
            <p:cNvGrpSpPr/>
            <p:nvPr/>
          </p:nvGrpSpPr>
          <p:grpSpPr>
            <a:xfrm>
              <a:off x="7362281" y="3498934"/>
              <a:ext cx="3439886" cy="687978"/>
              <a:chOff x="686481" y="6017712"/>
              <a:chExt cx="3439886" cy="687978"/>
            </a:xfrm>
          </p:grpSpPr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321D88EA-96D8-5416-D9E5-B3176E8624F9}"/>
                  </a:ext>
                </a:extLst>
              </p:cNvPr>
              <p:cNvSpPr/>
              <p:nvPr/>
            </p:nvSpPr>
            <p:spPr>
              <a:xfrm>
                <a:off x="686481" y="6017712"/>
                <a:ext cx="687977" cy="687977"/>
              </a:xfrm>
              <a:prstGeom prst="rect">
                <a:avLst/>
              </a:prstGeom>
              <a:solidFill>
                <a:srgbClr val="FF9966">
                  <a:alpha val="60000"/>
                </a:srgb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BEABB044-8B0A-6E6E-B5BA-228D4DAF4FEE}"/>
                  </a:ext>
                </a:extLst>
              </p:cNvPr>
              <p:cNvSpPr/>
              <p:nvPr/>
            </p:nvSpPr>
            <p:spPr>
              <a:xfrm>
                <a:off x="1374460" y="6017714"/>
                <a:ext cx="687978" cy="687976"/>
              </a:xfrm>
              <a:prstGeom prst="rect">
                <a:avLst/>
              </a:prstGeom>
              <a:solidFill>
                <a:srgbClr val="FF9966">
                  <a:alpha val="60000"/>
                </a:srgb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79BD5E36-F347-1E8F-EAC1-8AC30F3EBE8F}"/>
                  </a:ext>
                </a:extLst>
              </p:cNvPr>
              <p:cNvSpPr/>
              <p:nvPr/>
            </p:nvSpPr>
            <p:spPr>
              <a:xfrm>
                <a:off x="2062436" y="6017713"/>
                <a:ext cx="687977" cy="68797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08B90B63-F7A3-EAF7-D5E1-FA1F1EC9AB35}"/>
                  </a:ext>
                </a:extLst>
              </p:cNvPr>
              <p:cNvSpPr/>
              <p:nvPr/>
            </p:nvSpPr>
            <p:spPr>
              <a:xfrm>
                <a:off x="2750413" y="6017713"/>
                <a:ext cx="687977" cy="68797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1EC4DDE6-465A-97E8-97C1-A603E97B0F07}"/>
                  </a:ext>
                </a:extLst>
              </p:cNvPr>
              <p:cNvSpPr/>
              <p:nvPr/>
            </p:nvSpPr>
            <p:spPr>
              <a:xfrm>
                <a:off x="3438390" y="6017713"/>
                <a:ext cx="687977" cy="68797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21416E8F-2975-37F1-CF2A-83F9A0AC1A1C}"/>
                </a:ext>
              </a:extLst>
            </p:cNvPr>
            <p:cNvSpPr/>
            <p:nvPr/>
          </p:nvSpPr>
          <p:spPr>
            <a:xfrm>
              <a:off x="7362282" y="2810958"/>
              <a:ext cx="3439885" cy="137595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63" name="Groupe 62">
            <a:extLst>
              <a:ext uri="{FF2B5EF4-FFF2-40B4-BE49-F238E27FC236}">
                <a16:creationId xmlns:a16="http://schemas.microsoft.com/office/drawing/2014/main" id="{B10C994C-8BDA-D0B7-AE4E-094D01D6B2B0}"/>
              </a:ext>
            </a:extLst>
          </p:cNvPr>
          <p:cNvGrpSpPr/>
          <p:nvPr/>
        </p:nvGrpSpPr>
        <p:grpSpPr>
          <a:xfrm rot="5400000">
            <a:off x="2185279" y="2111376"/>
            <a:ext cx="2262109" cy="904844"/>
            <a:chOff x="7362282" y="2810958"/>
            <a:chExt cx="3439885" cy="1375954"/>
          </a:xfrm>
          <a:solidFill>
            <a:srgbClr val="FF9966">
              <a:alpha val="50196"/>
            </a:srgbClr>
          </a:solidFill>
        </p:grpSpPr>
        <p:grpSp>
          <p:nvGrpSpPr>
            <p:cNvPr id="64" name="Groupe 63">
              <a:extLst>
                <a:ext uri="{FF2B5EF4-FFF2-40B4-BE49-F238E27FC236}">
                  <a16:creationId xmlns:a16="http://schemas.microsoft.com/office/drawing/2014/main" id="{B1CD5554-DD9A-A64E-845F-4336A8DA6309}"/>
                </a:ext>
              </a:extLst>
            </p:cNvPr>
            <p:cNvGrpSpPr/>
            <p:nvPr/>
          </p:nvGrpSpPr>
          <p:grpSpPr>
            <a:xfrm>
              <a:off x="7362282" y="2810958"/>
              <a:ext cx="3439885" cy="687977"/>
              <a:chOff x="686482" y="6017713"/>
              <a:chExt cx="3439885" cy="687977"/>
            </a:xfrm>
            <a:grpFill/>
          </p:grpSpPr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EA3D6CA3-BC3D-E860-11AF-651FF8C3326A}"/>
                  </a:ext>
                </a:extLst>
              </p:cNvPr>
              <p:cNvSpPr/>
              <p:nvPr/>
            </p:nvSpPr>
            <p:spPr>
              <a:xfrm>
                <a:off x="686482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B221A717-3A2B-DFF5-39F2-8492B93ED9B7}"/>
                  </a:ext>
                </a:extLst>
              </p:cNvPr>
              <p:cNvSpPr/>
              <p:nvPr/>
            </p:nvSpPr>
            <p:spPr>
              <a:xfrm>
                <a:off x="1374459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40B9C6BD-4AA8-704E-DEED-7E974C788E8F}"/>
                  </a:ext>
                </a:extLst>
              </p:cNvPr>
              <p:cNvSpPr/>
              <p:nvPr/>
            </p:nvSpPr>
            <p:spPr>
              <a:xfrm>
                <a:off x="2062436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9CA3045A-FAA4-7EE6-83F6-CD3526575CD7}"/>
                  </a:ext>
                </a:extLst>
              </p:cNvPr>
              <p:cNvSpPr/>
              <p:nvPr/>
            </p:nvSpPr>
            <p:spPr>
              <a:xfrm>
                <a:off x="2750413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D7BC9C49-0770-7346-4CAC-DC3EF2809A76}"/>
                  </a:ext>
                </a:extLst>
              </p:cNvPr>
              <p:cNvSpPr/>
              <p:nvPr/>
            </p:nvSpPr>
            <p:spPr>
              <a:xfrm>
                <a:off x="3438390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65" name="Groupe 64">
              <a:extLst>
                <a:ext uri="{FF2B5EF4-FFF2-40B4-BE49-F238E27FC236}">
                  <a16:creationId xmlns:a16="http://schemas.microsoft.com/office/drawing/2014/main" id="{322C5456-D9A3-CED4-E910-732ABE6675DB}"/>
                </a:ext>
              </a:extLst>
            </p:cNvPr>
            <p:cNvGrpSpPr/>
            <p:nvPr/>
          </p:nvGrpSpPr>
          <p:grpSpPr>
            <a:xfrm>
              <a:off x="7362282" y="3498935"/>
              <a:ext cx="3439885" cy="687977"/>
              <a:chOff x="686482" y="6017713"/>
              <a:chExt cx="3439885" cy="687977"/>
            </a:xfrm>
            <a:grpFill/>
          </p:grpSpPr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C971A97C-7E04-4735-3C54-00DBFB92CF41}"/>
                  </a:ext>
                </a:extLst>
              </p:cNvPr>
              <p:cNvSpPr/>
              <p:nvPr/>
            </p:nvSpPr>
            <p:spPr>
              <a:xfrm>
                <a:off x="686482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13B5D352-A52F-EBA1-AC17-02D497A129AD}"/>
                  </a:ext>
                </a:extLst>
              </p:cNvPr>
              <p:cNvSpPr/>
              <p:nvPr/>
            </p:nvSpPr>
            <p:spPr>
              <a:xfrm>
                <a:off x="1374459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5CB7D880-9E0D-D7EB-B7FA-BB4627080CF9}"/>
                  </a:ext>
                </a:extLst>
              </p:cNvPr>
              <p:cNvSpPr/>
              <p:nvPr/>
            </p:nvSpPr>
            <p:spPr>
              <a:xfrm>
                <a:off x="2062436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4B3031A5-50D3-E6F8-C5E5-5F6F30E524F2}"/>
                  </a:ext>
                </a:extLst>
              </p:cNvPr>
              <p:cNvSpPr/>
              <p:nvPr/>
            </p:nvSpPr>
            <p:spPr>
              <a:xfrm>
                <a:off x="2750413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F782BC3C-099F-A43B-F7A3-19C685DD730B}"/>
                  </a:ext>
                </a:extLst>
              </p:cNvPr>
              <p:cNvSpPr/>
              <p:nvPr/>
            </p:nvSpPr>
            <p:spPr>
              <a:xfrm>
                <a:off x="3438390" y="6017713"/>
                <a:ext cx="687977" cy="687977"/>
              </a:xfrm>
              <a:prstGeom prst="rect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40261F21-66B7-BE07-336B-C89B93B608FA}"/>
                </a:ext>
              </a:extLst>
            </p:cNvPr>
            <p:cNvSpPr/>
            <p:nvPr/>
          </p:nvSpPr>
          <p:spPr>
            <a:xfrm>
              <a:off x="7362282" y="2810958"/>
              <a:ext cx="3439885" cy="13759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77" name="ZoneTexte 76">
                <a:extLst>
                  <a:ext uri="{FF2B5EF4-FFF2-40B4-BE49-F238E27FC236}">
                    <a16:creationId xmlns:a16="http://schemas.microsoft.com/office/drawing/2014/main" id="{87C13218-869A-6D42-ADDB-ACDD665D148F}"/>
                  </a:ext>
                </a:extLst>
              </p:cNvPr>
              <p:cNvSpPr txBox="1"/>
              <p:nvPr/>
            </p:nvSpPr>
            <p:spPr>
              <a:xfrm>
                <a:off x="3652730" y="4140219"/>
                <a:ext cx="2353445" cy="78342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3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27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fr-FR" sz="3600" dirty="0">
                    <a:solidFill>
                      <a:srgbClr val="00B050"/>
                    </a:solidFill>
                  </a:rPr>
                  <a:t> </a:t>
                </a:r>
                <a:r>
                  <a:rPr lang="fr-FR" sz="3600" dirty="0"/>
                  <a:t>=  2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fr-FR" sz="3200" dirty="0">
                    <a:solidFill>
                      <a:srgbClr val="FF0000"/>
                    </a:solidFill>
                  </a:rPr>
                  <a:t>  </a:t>
                </a:r>
                <a:endParaRPr lang="fr-FR" sz="3200" dirty="0"/>
              </a:p>
            </p:txBody>
          </p:sp>
        </mc:Choice>
        <mc:Fallback>
          <p:sp>
            <p:nvSpPr>
              <p:cNvPr id="77" name="ZoneTexte 76">
                <a:extLst>
                  <a:ext uri="{FF2B5EF4-FFF2-40B4-BE49-F238E27FC236}">
                    <a16:creationId xmlns:a16="http://schemas.microsoft.com/office/drawing/2014/main" id="{87C13218-869A-6D42-ADDB-ACDD665D14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2730" y="4140219"/>
                <a:ext cx="2353445" cy="783420"/>
              </a:xfrm>
              <a:prstGeom prst="rect">
                <a:avLst/>
              </a:prstGeom>
              <a:blipFill>
                <a:blip r:embed="rId2"/>
                <a:stretch>
                  <a:fillRect t="-2326" b="-2093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54828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839F4E0C-EBEE-1651-70C3-295FA6AAD194}"/>
              </a:ext>
            </a:extLst>
          </p:cNvPr>
          <p:cNvSpPr txBox="1"/>
          <p:nvPr/>
        </p:nvSpPr>
        <p:spPr>
          <a:xfrm>
            <a:off x="703384" y="2162907"/>
            <a:ext cx="38686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Tu vas avoir                        besoin de ton ardoise et de ton feutre.</a:t>
            </a:r>
          </a:p>
        </p:txBody>
      </p:sp>
    </p:spTree>
    <p:extLst>
      <p:ext uri="{BB962C8B-B14F-4D97-AF65-F5344CB8AC3E}">
        <p14:creationId xmlns:p14="http://schemas.microsoft.com/office/powerpoint/2010/main" val="1564112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Recopie et complète l’égalité.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0521F587-5111-1868-5375-4F5D0EA378DB}"/>
                  </a:ext>
                </a:extLst>
              </p:cNvPr>
              <p:cNvSpPr txBox="1"/>
              <p:nvPr/>
            </p:nvSpPr>
            <p:spPr>
              <a:xfrm>
                <a:off x="3757674" y="4505994"/>
                <a:ext cx="1628651" cy="59631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200" i="1">
                            <a:latin typeface="Cambria Math" panose="02040503050406030204" pitchFamily="18" charset="0"/>
                          </a:rPr>
                          <m:t>…</m:t>
                        </m:r>
                      </m:num>
                      <m:den>
                        <m:r>
                          <a:rPr lang="fr-FR" sz="3200" i="1">
                            <a:latin typeface="Cambria Math" panose="02040503050406030204" pitchFamily="18" charset="0"/>
                          </a:rPr>
                          <m:t>…</m:t>
                        </m:r>
                      </m:den>
                    </m:f>
                  </m:oMath>
                </a14:m>
                <a:r>
                  <a:rPr lang="fr-FR" sz="3200" dirty="0"/>
                  <a:t> =  1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200" i="1">
                            <a:latin typeface="Cambria Math" panose="02040503050406030204" pitchFamily="18" charset="0"/>
                          </a:rPr>
                          <m:t>…</m:t>
                        </m:r>
                      </m:num>
                      <m:den>
                        <m:r>
                          <a:rPr lang="fr-FR" sz="3200" i="1">
                            <a:latin typeface="Cambria Math" panose="02040503050406030204" pitchFamily="18" charset="0"/>
                          </a:rPr>
                          <m:t>…</m:t>
                        </m:r>
                      </m:den>
                    </m:f>
                  </m:oMath>
                </a14:m>
                <a:r>
                  <a:rPr lang="fr-FR" sz="3200" dirty="0"/>
                  <a:t> </a:t>
                </a:r>
              </a:p>
            </p:txBody>
          </p:sp>
        </mc:Choice>
        <mc:Fallback xmlns=""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0521F587-5111-1868-5375-4F5D0EA378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7674" y="4505994"/>
                <a:ext cx="1628651" cy="596317"/>
              </a:xfrm>
              <a:prstGeom prst="rect">
                <a:avLst/>
              </a:prstGeom>
              <a:blipFill>
                <a:blip r:embed="rId2"/>
                <a:stretch>
                  <a:fillRect t="-19388" b="-2449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Groupe 3">
            <a:extLst>
              <a:ext uri="{FF2B5EF4-FFF2-40B4-BE49-F238E27FC236}">
                <a16:creationId xmlns:a16="http://schemas.microsoft.com/office/drawing/2014/main" id="{AB19E36B-2B53-6557-2A5F-11EA4559C8BF}"/>
              </a:ext>
            </a:extLst>
          </p:cNvPr>
          <p:cNvGrpSpPr/>
          <p:nvPr/>
        </p:nvGrpSpPr>
        <p:grpSpPr>
          <a:xfrm>
            <a:off x="2859136" y="1797663"/>
            <a:ext cx="1587188" cy="1587188"/>
            <a:chOff x="2536550" y="3558185"/>
            <a:chExt cx="2880000" cy="2880000"/>
          </a:xfrm>
          <a:solidFill>
            <a:srgbClr val="FFFF00"/>
          </a:solidFill>
        </p:grpSpPr>
        <p:sp>
          <p:nvSpPr>
            <p:cNvPr id="5" name="Ellipse 4">
              <a:extLst>
                <a:ext uri="{FF2B5EF4-FFF2-40B4-BE49-F238E27FC236}">
                  <a16:creationId xmlns:a16="http://schemas.microsoft.com/office/drawing/2014/main" id="{4C9FDFFB-B393-B4A3-B740-9EDBCECD2DBB}"/>
                </a:ext>
              </a:extLst>
            </p:cNvPr>
            <p:cNvSpPr/>
            <p:nvPr/>
          </p:nvSpPr>
          <p:spPr>
            <a:xfrm>
              <a:off x="2536550" y="3558185"/>
              <a:ext cx="2880000" cy="2880000"/>
            </a:xfrm>
            <a:prstGeom prst="ellipse">
              <a:avLst/>
            </a:prstGeom>
            <a:solidFill>
              <a:srgbClr val="CC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" name="Connecteur droit 5">
              <a:extLst>
                <a:ext uri="{FF2B5EF4-FFF2-40B4-BE49-F238E27FC236}">
                  <a16:creationId xmlns:a16="http://schemas.microsoft.com/office/drawing/2014/main" id="{CF9F38C7-7730-CD55-F271-AC97718F51EA}"/>
                </a:ext>
              </a:extLst>
            </p:cNvPr>
            <p:cNvCxnSpPr>
              <a:cxnSpLocks/>
              <a:stCxn id="5" idx="0"/>
              <a:endCxn id="5" idx="4"/>
            </p:cNvCxnSpPr>
            <p:nvPr/>
          </p:nvCxnSpPr>
          <p:spPr>
            <a:xfrm>
              <a:off x="3976550" y="3558185"/>
              <a:ext cx="0" cy="2880000"/>
            </a:xfrm>
            <a:prstGeom prst="line">
              <a:avLst/>
            </a:prstGeom>
            <a:grpFill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E4BD8061-1241-EACF-ACE9-8E24FD122713}"/>
              </a:ext>
            </a:extLst>
          </p:cNvPr>
          <p:cNvGrpSpPr/>
          <p:nvPr/>
        </p:nvGrpSpPr>
        <p:grpSpPr>
          <a:xfrm>
            <a:off x="4878115" y="1791729"/>
            <a:ext cx="1603747" cy="1609681"/>
            <a:chOff x="6720693" y="2683731"/>
            <a:chExt cx="2880000" cy="2890656"/>
          </a:xfrm>
        </p:grpSpPr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3B2ABFFC-C2D4-F72E-D1F7-C32619EAB78E}"/>
                </a:ext>
              </a:extLst>
            </p:cNvPr>
            <p:cNvSpPr/>
            <p:nvPr/>
          </p:nvSpPr>
          <p:spPr>
            <a:xfrm>
              <a:off x="6720693" y="2683731"/>
              <a:ext cx="2880000" cy="288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9" name="Arc partiel 8">
              <a:extLst>
                <a:ext uri="{FF2B5EF4-FFF2-40B4-BE49-F238E27FC236}">
                  <a16:creationId xmlns:a16="http://schemas.microsoft.com/office/drawing/2014/main" id="{804A36CB-57A8-0603-1A4C-79F18BED6E6E}"/>
                </a:ext>
              </a:extLst>
            </p:cNvPr>
            <p:cNvSpPr/>
            <p:nvPr/>
          </p:nvSpPr>
          <p:spPr>
            <a:xfrm>
              <a:off x="6720693" y="2694387"/>
              <a:ext cx="2880000" cy="2880000"/>
            </a:xfrm>
            <a:prstGeom prst="pie">
              <a:avLst>
                <a:gd name="adj1" fmla="val 5451278"/>
                <a:gd name="adj2" fmla="val 16257141"/>
              </a:avLst>
            </a:prstGeom>
            <a:solidFill>
              <a:srgbClr val="CC00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</p:grpSp>
      <p:sp>
        <p:nvSpPr>
          <p:cNvPr id="10" name="Accolade fermante 9">
            <a:extLst>
              <a:ext uri="{FF2B5EF4-FFF2-40B4-BE49-F238E27FC236}">
                <a16:creationId xmlns:a16="http://schemas.microsoft.com/office/drawing/2014/main" id="{BD463B44-0F55-E675-1826-CF7CFA86CE4A}"/>
              </a:ext>
            </a:extLst>
          </p:cNvPr>
          <p:cNvSpPr/>
          <p:nvPr/>
        </p:nvSpPr>
        <p:spPr>
          <a:xfrm rot="5400000">
            <a:off x="3500010" y="2760535"/>
            <a:ext cx="305438" cy="1587189"/>
          </a:xfrm>
          <a:prstGeom prst="rightBrace">
            <a:avLst>
              <a:gd name="adj1" fmla="val 70131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E563F1C-8BBC-E9EB-41D6-3A0605ACA67F}"/>
              </a:ext>
            </a:extLst>
          </p:cNvPr>
          <p:cNvSpPr txBox="1"/>
          <p:nvPr/>
        </p:nvSpPr>
        <p:spPr>
          <a:xfrm>
            <a:off x="3363480" y="3811643"/>
            <a:ext cx="5784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chemeClr val="accent5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499BC6-A745-5362-8333-B6A44C67E7E6}"/>
              </a:ext>
            </a:extLst>
          </p:cNvPr>
          <p:cNvGrpSpPr/>
          <p:nvPr/>
        </p:nvGrpSpPr>
        <p:grpSpPr>
          <a:xfrm>
            <a:off x="2859136" y="1797663"/>
            <a:ext cx="1587188" cy="1587188"/>
            <a:chOff x="2536550" y="3558185"/>
            <a:chExt cx="2880000" cy="2880000"/>
          </a:xfrm>
          <a:solidFill>
            <a:srgbClr val="FFFF00"/>
          </a:solidFill>
        </p:grpSpPr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C1B30A08-C360-8290-D982-7ADF13AA5152}"/>
                </a:ext>
              </a:extLst>
            </p:cNvPr>
            <p:cNvSpPr/>
            <p:nvPr/>
          </p:nvSpPr>
          <p:spPr>
            <a:xfrm>
              <a:off x="2536550" y="3558185"/>
              <a:ext cx="2880000" cy="2880000"/>
            </a:xfrm>
            <a:prstGeom prst="ellipse">
              <a:avLst/>
            </a:prstGeom>
            <a:solidFill>
              <a:srgbClr val="CC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cxnSp>
          <p:nvCxnSpPr>
            <p:cNvPr id="7" name="Connecteur droit 6">
              <a:extLst>
                <a:ext uri="{FF2B5EF4-FFF2-40B4-BE49-F238E27FC236}">
                  <a16:creationId xmlns:a16="http://schemas.microsoft.com/office/drawing/2014/main" id="{777E2249-019E-5D3C-F218-223890070BFF}"/>
                </a:ext>
              </a:extLst>
            </p:cNvPr>
            <p:cNvCxnSpPr>
              <a:cxnSpLocks/>
              <a:stCxn id="6" idx="0"/>
              <a:endCxn id="6" idx="4"/>
            </p:cNvCxnSpPr>
            <p:nvPr/>
          </p:nvCxnSpPr>
          <p:spPr>
            <a:xfrm>
              <a:off x="3976550" y="3558185"/>
              <a:ext cx="0" cy="2880000"/>
            </a:xfrm>
            <a:prstGeom prst="line">
              <a:avLst/>
            </a:prstGeom>
            <a:grpFill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8" name="Groupe 7">
            <a:extLst>
              <a:ext uri="{FF2B5EF4-FFF2-40B4-BE49-F238E27FC236}">
                <a16:creationId xmlns:a16="http://schemas.microsoft.com/office/drawing/2014/main" id="{4D529B30-BC49-8062-40AE-EE843B875E08}"/>
              </a:ext>
            </a:extLst>
          </p:cNvPr>
          <p:cNvGrpSpPr/>
          <p:nvPr/>
        </p:nvGrpSpPr>
        <p:grpSpPr>
          <a:xfrm>
            <a:off x="4861558" y="1797663"/>
            <a:ext cx="1603747" cy="1609681"/>
            <a:chOff x="6720693" y="2683731"/>
            <a:chExt cx="2880000" cy="2890656"/>
          </a:xfrm>
        </p:grpSpPr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A2B327C6-EE3A-D6F0-B83F-11E8D345181A}"/>
                </a:ext>
              </a:extLst>
            </p:cNvPr>
            <p:cNvSpPr/>
            <p:nvPr/>
          </p:nvSpPr>
          <p:spPr>
            <a:xfrm>
              <a:off x="6720693" y="2683731"/>
              <a:ext cx="2880000" cy="288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Arc partiel 9">
              <a:extLst>
                <a:ext uri="{FF2B5EF4-FFF2-40B4-BE49-F238E27FC236}">
                  <a16:creationId xmlns:a16="http://schemas.microsoft.com/office/drawing/2014/main" id="{5F412673-6C84-FED5-7C53-96FCB13C1070}"/>
                </a:ext>
              </a:extLst>
            </p:cNvPr>
            <p:cNvSpPr/>
            <p:nvPr/>
          </p:nvSpPr>
          <p:spPr>
            <a:xfrm>
              <a:off x="6720693" y="2694387"/>
              <a:ext cx="2880000" cy="2880000"/>
            </a:xfrm>
            <a:prstGeom prst="pie">
              <a:avLst>
                <a:gd name="adj1" fmla="val 5451278"/>
                <a:gd name="adj2" fmla="val 16257141"/>
              </a:avLst>
            </a:prstGeom>
            <a:solidFill>
              <a:srgbClr val="CC00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D8E003D7-323A-F3CD-F596-9DE6146BB9CC}"/>
                  </a:ext>
                </a:extLst>
              </p:cNvPr>
              <p:cNvSpPr txBox="1"/>
              <p:nvPr/>
            </p:nvSpPr>
            <p:spPr>
              <a:xfrm>
                <a:off x="3652730" y="4140219"/>
                <a:ext cx="2353445" cy="78342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3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3600" dirty="0">
                    <a:solidFill>
                      <a:srgbClr val="00B050"/>
                    </a:solidFill>
                  </a:rPr>
                  <a:t> </a:t>
                </a:r>
                <a:r>
                  <a:rPr lang="fr-FR" sz="3600" dirty="0"/>
                  <a:t>=  1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3200" dirty="0">
                    <a:solidFill>
                      <a:srgbClr val="FF0000"/>
                    </a:solidFill>
                  </a:rPr>
                  <a:t>  </a:t>
                </a:r>
                <a:endParaRPr lang="fr-FR" sz="3200" dirty="0"/>
              </a:p>
            </p:txBody>
          </p:sp>
        </mc:Choice>
        <mc:Fallback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D8E003D7-323A-F3CD-F596-9DE6146BB9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2730" y="4140219"/>
                <a:ext cx="2353445" cy="783420"/>
              </a:xfrm>
              <a:prstGeom prst="rect">
                <a:avLst/>
              </a:prstGeom>
              <a:blipFill>
                <a:blip r:embed="rId2"/>
                <a:stretch>
                  <a:fillRect t="-2326" b="-2093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1479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les fractions manquantes.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9987DC11-91EC-6AC4-C01C-A9B52A2CA9FA}"/>
              </a:ext>
            </a:extLst>
          </p:cNvPr>
          <p:cNvGrpSpPr/>
          <p:nvPr/>
        </p:nvGrpSpPr>
        <p:grpSpPr>
          <a:xfrm>
            <a:off x="2896854" y="1650401"/>
            <a:ext cx="1778599" cy="1778599"/>
            <a:chOff x="8821938" y="491850"/>
            <a:chExt cx="2880000" cy="2880000"/>
          </a:xfrm>
          <a:solidFill>
            <a:srgbClr val="4472C4">
              <a:alpha val="40000"/>
            </a:srgbClr>
          </a:solidFill>
        </p:grpSpPr>
        <p:grpSp>
          <p:nvGrpSpPr>
            <p:cNvPr id="26" name="Groupe 25">
              <a:extLst>
                <a:ext uri="{FF2B5EF4-FFF2-40B4-BE49-F238E27FC236}">
                  <a16:creationId xmlns:a16="http://schemas.microsoft.com/office/drawing/2014/main" id="{6C1DBD23-CDD5-D5E8-6826-42FCFB8C25E0}"/>
                </a:ext>
              </a:extLst>
            </p:cNvPr>
            <p:cNvGrpSpPr/>
            <p:nvPr/>
          </p:nvGrpSpPr>
          <p:grpSpPr>
            <a:xfrm>
              <a:off x="8821938" y="491850"/>
              <a:ext cx="2880000" cy="2880000"/>
              <a:chOff x="3976550" y="3558185"/>
              <a:chExt cx="2880000" cy="2880000"/>
            </a:xfrm>
            <a:grpFill/>
          </p:grpSpPr>
          <p:sp>
            <p:nvSpPr>
              <p:cNvPr id="29" name="Ellipse 28">
                <a:extLst>
                  <a:ext uri="{FF2B5EF4-FFF2-40B4-BE49-F238E27FC236}">
                    <a16:creationId xmlns:a16="http://schemas.microsoft.com/office/drawing/2014/main" id="{5D6D657E-C3B1-9B6A-BFA0-92F90C33EC08}"/>
                  </a:ext>
                </a:extLst>
              </p:cNvPr>
              <p:cNvSpPr/>
              <p:nvPr/>
            </p:nvSpPr>
            <p:spPr>
              <a:xfrm>
                <a:off x="3976550" y="3558185"/>
                <a:ext cx="2880000" cy="2880000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30" name="Connecteur droit 29">
                <a:extLst>
                  <a:ext uri="{FF2B5EF4-FFF2-40B4-BE49-F238E27FC236}">
                    <a16:creationId xmlns:a16="http://schemas.microsoft.com/office/drawing/2014/main" id="{29083B13-6527-379E-D32C-463573708EE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720999" y="3743972"/>
                <a:ext cx="1391102" cy="2546810"/>
              </a:xfrm>
              <a:prstGeom prst="line">
                <a:avLst/>
              </a:prstGeom>
              <a:grpFill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5D621ABA-D97B-5EB3-9BFA-910F8DFE0D8F}"/>
                </a:ext>
              </a:extLst>
            </p:cNvPr>
            <p:cNvCxnSpPr>
              <a:cxnSpLocks/>
              <a:stCxn id="29" idx="6"/>
              <a:endCxn id="29" idx="2"/>
            </p:cNvCxnSpPr>
            <p:nvPr/>
          </p:nvCxnSpPr>
          <p:spPr>
            <a:xfrm flipH="1">
              <a:off x="8821938" y="1931850"/>
              <a:ext cx="2880000" cy="0"/>
            </a:xfrm>
            <a:prstGeom prst="line">
              <a:avLst/>
            </a:prstGeom>
            <a:grpFill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1AC2BABD-62F5-4852-9696-5AB95EB23EA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558199" y="677637"/>
              <a:ext cx="1399290" cy="2508427"/>
            </a:xfrm>
            <a:prstGeom prst="line">
              <a:avLst/>
            </a:prstGeom>
            <a:grpFill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" name="Groupe 4">
            <a:extLst>
              <a:ext uri="{FF2B5EF4-FFF2-40B4-BE49-F238E27FC236}">
                <a16:creationId xmlns:a16="http://schemas.microsoft.com/office/drawing/2014/main" id="{0CEA5701-C806-25CF-2B27-67A36C4B9FD7}"/>
              </a:ext>
            </a:extLst>
          </p:cNvPr>
          <p:cNvGrpSpPr/>
          <p:nvPr/>
        </p:nvGrpSpPr>
        <p:grpSpPr>
          <a:xfrm>
            <a:off x="4946478" y="1649155"/>
            <a:ext cx="1778599" cy="1778599"/>
            <a:chOff x="8821938" y="491850"/>
            <a:chExt cx="2880000" cy="2880000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BEB9BA86-FE1A-2EBB-1BBC-697DE8B00E0A}"/>
                </a:ext>
              </a:extLst>
            </p:cNvPr>
            <p:cNvGrpSpPr/>
            <p:nvPr/>
          </p:nvGrpSpPr>
          <p:grpSpPr>
            <a:xfrm>
              <a:off x="8821938" y="491850"/>
              <a:ext cx="2880000" cy="2880000"/>
              <a:chOff x="3976550" y="3558185"/>
              <a:chExt cx="2880000" cy="2880000"/>
            </a:xfrm>
          </p:grpSpPr>
          <p:sp>
            <p:nvSpPr>
              <p:cNvPr id="9" name="Ellipse 8">
                <a:extLst>
                  <a:ext uri="{FF2B5EF4-FFF2-40B4-BE49-F238E27FC236}">
                    <a16:creationId xmlns:a16="http://schemas.microsoft.com/office/drawing/2014/main" id="{243969BE-CA18-FB67-B8E7-AEFA9F38067B}"/>
                  </a:ext>
                </a:extLst>
              </p:cNvPr>
              <p:cNvSpPr/>
              <p:nvPr/>
            </p:nvSpPr>
            <p:spPr>
              <a:xfrm>
                <a:off x="3976550" y="3558185"/>
                <a:ext cx="2880000" cy="2880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318D8B63-9D51-DD9D-99B0-A957A6164C5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720999" y="3743972"/>
                <a:ext cx="1391102" cy="254681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7" name="Connecteur droit 6">
              <a:extLst>
                <a:ext uri="{FF2B5EF4-FFF2-40B4-BE49-F238E27FC236}">
                  <a16:creationId xmlns:a16="http://schemas.microsoft.com/office/drawing/2014/main" id="{21AAA8F4-38F9-161F-A255-09D9A8EFAFA3}"/>
                </a:ext>
              </a:extLst>
            </p:cNvPr>
            <p:cNvCxnSpPr>
              <a:cxnSpLocks/>
              <a:stCxn id="9" idx="6"/>
              <a:endCxn id="9" idx="2"/>
            </p:cNvCxnSpPr>
            <p:nvPr/>
          </p:nvCxnSpPr>
          <p:spPr>
            <a:xfrm flipH="1">
              <a:off x="8821938" y="1931850"/>
              <a:ext cx="28800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D0578D96-77F2-D3DB-7DAE-E5028F2CD30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558199" y="677637"/>
              <a:ext cx="1399290" cy="250842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Arc partiel 10">
            <a:extLst>
              <a:ext uri="{FF2B5EF4-FFF2-40B4-BE49-F238E27FC236}">
                <a16:creationId xmlns:a16="http://schemas.microsoft.com/office/drawing/2014/main" id="{A5C14AA9-D63D-6343-DAF6-B2CE40428478}"/>
              </a:ext>
            </a:extLst>
          </p:cNvPr>
          <p:cNvSpPr/>
          <p:nvPr/>
        </p:nvSpPr>
        <p:spPr>
          <a:xfrm rot="19883525">
            <a:off x="4943950" y="1649156"/>
            <a:ext cx="1778598" cy="1778598"/>
          </a:xfrm>
          <a:prstGeom prst="pie">
            <a:avLst>
              <a:gd name="adj1" fmla="val 1733624"/>
              <a:gd name="adj2" fmla="val 16200000"/>
            </a:avLst>
          </a:prstGeom>
          <a:solidFill>
            <a:srgbClr val="4472C4">
              <a:alpha val="40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3" name="Accolade fermante 12">
            <a:extLst>
              <a:ext uri="{FF2B5EF4-FFF2-40B4-BE49-F238E27FC236}">
                <a16:creationId xmlns:a16="http://schemas.microsoft.com/office/drawing/2014/main" id="{16B42BAC-145B-6CA7-9128-D376A50E18F7}"/>
              </a:ext>
            </a:extLst>
          </p:cNvPr>
          <p:cNvSpPr/>
          <p:nvPr/>
        </p:nvSpPr>
        <p:spPr>
          <a:xfrm rot="5400000">
            <a:off x="3625686" y="2851024"/>
            <a:ext cx="305438" cy="1587189"/>
          </a:xfrm>
          <a:prstGeom prst="rightBrace">
            <a:avLst>
              <a:gd name="adj1" fmla="val 70131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F39BADC1-358A-BF9E-489D-D1086B00E5CE}"/>
              </a:ext>
            </a:extLst>
          </p:cNvPr>
          <p:cNvSpPr txBox="1"/>
          <p:nvPr/>
        </p:nvSpPr>
        <p:spPr>
          <a:xfrm>
            <a:off x="3489156" y="3902132"/>
            <a:ext cx="5784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chemeClr val="accent5"/>
                </a:solidFill>
              </a:rPr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EC644154-109A-1C18-A8E0-A95DEBE9A36A}"/>
                  </a:ext>
                </a:extLst>
              </p:cNvPr>
              <p:cNvSpPr txBox="1"/>
              <p:nvPr/>
            </p:nvSpPr>
            <p:spPr>
              <a:xfrm>
                <a:off x="3757674" y="4505994"/>
                <a:ext cx="1628651" cy="59631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200" i="1">
                            <a:latin typeface="Cambria Math" panose="02040503050406030204" pitchFamily="18" charset="0"/>
                          </a:rPr>
                          <m:t>…</m:t>
                        </m:r>
                      </m:num>
                      <m:den>
                        <m:r>
                          <a:rPr lang="fr-FR" sz="3200" i="1">
                            <a:latin typeface="Cambria Math" panose="02040503050406030204" pitchFamily="18" charset="0"/>
                          </a:rPr>
                          <m:t>…</m:t>
                        </m:r>
                      </m:den>
                    </m:f>
                  </m:oMath>
                </a14:m>
                <a:r>
                  <a:rPr lang="fr-FR" sz="3200" dirty="0"/>
                  <a:t> =  1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200" i="1">
                            <a:latin typeface="Cambria Math" panose="02040503050406030204" pitchFamily="18" charset="0"/>
                          </a:rPr>
                          <m:t>…</m:t>
                        </m:r>
                      </m:num>
                      <m:den>
                        <m:r>
                          <a:rPr lang="fr-FR" sz="3200" i="1">
                            <a:latin typeface="Cambria Math" panose="02040503050406030204" pitchFamily="18" charset="0"/>
                          </a:rPr>
                          <m:t>…</m:t>
                        </m:r>
                      </m:den>
                    </m:f>
                  </m:oMath>
                </a14:m>
                <a:r>
                  <a:rPr lang="fr-FR" sz="3200" dirty="0"/>
                  <a:t> </a:t>
                </a:r>
              </a:p>
            </p:txBody>
          </p:sp>
        </mc:Choice>
        <mc:Fallback xmlns="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EC644154-109A-1C18-A8E0-A95DEBE9A3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7674" y="4505994"/>
                <a:ext cx="1628651" cy="596317"/>
              </a:xfrm>
              <a:prstGeom prst="rect">
                <a:avLst/>
              </a:prstGeom>
              <a:blipFill>
                <a:blip r:embed="rId2"/>
                <a:stretch>
                  <a:fillRect t="-19388" b="-2449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07861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E2708063-5536-8E52-1A72-EE1ED0317B88}"/>
              </a:ext>
            </a:extLst>
          </p:cNvPr>
          <p:cNvGrpSpPr/>
          <p:nvPr/>
        </p:nvGrpSpPr>
        <p:grpSpPr>
          <a:xfrm>
            <a:off x="2896854" y="1650401"/>
            <a:ext cx="1778599" cy="1778599"/>
            <a:chOff x="8821938" y="491850"/>
            <a:chExt cx="2880000" cy="2880000"/>
          </a:xfrm>
          <a:solidFill>
            <a:srgbClr val="4472C4">
              <a:alpha val="40000"/>
            </a:srgbClr>
          </a:solidFill>
        </p:grpSpPr>
        <p:grpSp>
          <p:nvGrpSpPr>
            <p:cNvPr id="14" name="Groupe 13">
              <a:extLst>
                <a:ext uri="{FF2B5EF4-FFF2-40B4-BE49-F238E27FC236}">
                  <a16:creationId xmlns:a16="http://schemas.microsoft.com/office/drawing/2014/main" id="{1CC3A56D-6F17-F948-75B9-CC1E5F3CC92D}"/>
                </a:ext>
              </a:extLst>
            </p:cNvPr>
            <p:cNvGrpSpPr/>
            <p:nvPr/>
          </p:nvGrpSpPr>
          <p:grpSpPr>
            <a:xfrm>
              <a:off x="8821938" y="491850"/>
              <a:ext cx="2880000" cy="2880000"/>
              <a:chOff x="3976550" y="3558185"/>
              <a:chExt cx="2880000" cy="2880000"/>
            </a:xfrm>
            <a:grpFill/>
          </p:grpSpPr>
          <p:sp>
            <p:nvSpPr>
              <p:cNvPr id="17" name="Ellipse 16">
                <a:extLst>
                  <a:ext uri="{FF2B5EF4-FFF2-40B4-BE49-F238E27FC236}">
                    <a16:creationId xmlns:a16="http://schemas.microsoft.com/office/drawing/2014/main" id="{8889B8D9-E087-E4E7-1719-4938E30CD7CA}"/>
                  </a:ext>
                </a:extLst>
              </p:cNvPr>
              <p:cNvSpPr/>
              <p:nvPr/>
            </p:nvSpPr>
            <p:spPr>
              <a:xfrm>
                <a:off x="3976550" y="3558185"/>
                <a:ext cx="2880000" cy="2880000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F1B262C5-76E4-121A-569C-16061551260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720999" y="3743972"/>
                <a:ext cx="1391102" cy="2546810"/>
              </a:xfrm>
              <a:prstGeom prst="line">
                <a:avLst/>
              </a:prstGeom>
              <a:grpFill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F311ECAC-4616-4CDD-BA56-4B2735F27BAA}"/>
                </a:ext>
              </a:extLst>
            </p:cNvPr>
            <p:cNvCxnSpPr>
              <a:cxnSpLocks/>
              <a:stCxn id="17" idx="6"/>
              <a:endCxn id="17" idx="2"/>
            </p:cNvCxnSpPr>
            <p:nvPr/>
          </p:nvCxnSpPr>
          <p:spPr>
            <a:xfrm flipH="1">
              <a:off x="8821938" y="1931850"/>
              <a:ext cx="2880000" cy="0"/>
            </a:xfrm>
            <a:prstGeom prst="line">
              <a:avLst/>
            </a:prstGeom>
            <a:grpFill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46C6993E-3BE3-D14D-4358-62284237993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558199" y="677637"/>
              <a:ext cx="1399290" cy="2508427"/>
            </a:xfrm>
            <a:prstGeom prst="line">
              <a:avLst/>
            </a:prstGeom>
            <a:grpFill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5DB0F3D6-1417-6D25-81E7-A527F2E97D7F}"/>
              </a:ext>
            </a:extLst>
          </p:cNvPr>
          <p:cNvGrpSpPr/>
          <p:nvPr/>
        </p:nvGrpSpPr>
        <p:grpSpPr>
          <a:xfrm>
            <a:off x="4946478" y="1649155"/>
            <a:ext cx="1778599" cy="1778599"/>
            <a:chOff x="8821938" y="491850"/>
            <a:chExt cx="2880000" cy="2880000"/>
          </a:xfrm>
        </p:grpSpPr>
        <p:grpSp>
          <p:nvGrpSpPr>
            <p:cNvPr id="20" name="Groupe 19">
              <a:extLst>
                <a:ext uri="{FF2B5EF4-FFF2-40B4-BE49-F238E27FC236}">
                  <a16:creationId xmlns:a16="http://schemas.microsoft.com/office/drawing/2014/main" id="{A155ADE4-FD82-FC02-0CAA-CA9886330DB7}"/>
                </a:ext>
              </a:extLst>
            </p:cNvPr>
            <p:cNvGrpSpPr/>
            <p:nvPr/>
          </p:nvGrpSpPr>
          <p:grpSpPr>
            <a:xfrm>
              <a:off x="8821938" y="491850"/>
              <a:ext cx="2880000" cy="2880000"/>
              <a:chOff x="3976550" y="3558185"/>
              <a:chExt cx="2880000" cy="2880000"/>
            </a:xfrm>
          </p:grpSpPr>
          <p:sp>
            <p:nvSpPr>
              <p:cNvPr id="29" name="Ellipse 28">
                <a:extLst>
                  <a:ext uri="{FF2B5EF4-FFF2-40B4-BE49-F238E27FC236}">
                    <a16:creationId xmlns:a16="http://schemas.microsoft.com/office/drawing/2014/main" id="{B517AD2A-4945-694B-1C67-2B6DE316B70C}"/>
                  </a:ext>
                </a:extLst>
              </p:cNvPr>
              <p:cNvSpPr/>
              <p:nvPr/>
            </p:nvSpPr>
            <p:spPr>
              <a:xfrm>
                <a:off x="3976550" y="3558185"/>
                <a:ext cx="2880000" cy="2880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30" name="Connecteur droit 29">
                <a:extLst>
                  <a:ext uri="{FF2B5EF4-FFF2-40B4-BE49-F238E27FC236}">
                    <a16:creationId xmlns:a16="http://schemas.microsoft.com/office/drawing/2014/main" id="{ED453D4B-8D14-0943-1B02-E6D09375B27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720999" y="3743972"/>
                <a:ext cx="1391102" cy="254681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91906E27-B563-9B43-D0EA-EEEB903C9E3D}"/>
                </a:ext>
              </a:extLst>
            </p:cNvPr>
            <p:cNvCxnSpPr>
              <a:cxnSpLocks/>
              <a:stCxn id="29" idx="6"/>
              <a:endCxn id="29" idx="2"/>
            </p:cNvCxnSpPr>
            <p:nvPr/>
          </p:nvCxnSpPr>
          <p:spPr>
            <a:xfrm flipH="1">
              <a:off x="8821938" y="1931850"/>
              <a:ext cx="28800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3A110198-1616-D083-E6B0-C7625C38C4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558199" y="677637"/>
              <a:ext cx="1399290" cy="250842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0A6FE200-0EDD-A6F6-9F84-6064994414C1}"/>
                  </a:ext>
                </a:extLst>
              </p:cNvPr>
              <p:cNvSpPr txBox="1"/>
              <p:nvPr/>
            </p:nvSpPr>
            <p:spPr>
              <a:xfrm>
                <a:off x="3652730" y="4140219"/>
                <a:ext cx="2353445" cy="78342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3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fr-FR" sz="3600" dirty="0">
                    <a:solidFill>
                      <a:srgbClr val="FF0000"/>
                    </a:solidFill>
                  </a:rPr>
                  <a:t> </a:t>
                </a:r>
                <a:r>
                  <a:rPr lang="fr-FR" sz="3600" dirty="0"/>
                  <a:t>=  1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fr-FR" sz="3200" dirty="0">
                    <a:solidFill>
                      <a:srgbClr val="FF0000"/>
                    </a:solidFill>
                  </a:rPr>
                  <a:t>  </a:t>
                </a:r>
                <a:endParaRPr lang="fr-FR" sz="3200" dirty="0"/>
              </a:p>
            </p:txBody>
          </p:sp>
        </mc:Choice>
        <mc:Fallback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0A6FE200-0EDD-A6F6-9F84-6064994414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2730" y="4140219"/>
                <a:ext cx="2353445" cy="783420"/>
              </a:xfrm>
              <a:prstGeom prst="rect">
                <a:avLst/>
              </a:prstGeom>
              <a:blipFill>
                <a:blip r:embed="rId2"/>
                <a:stretch>
                  <a:fillRect t="-2326" b="-2093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Arc partiel 32">
            <a:extLst>
              <a:ext uri="{FF2B5EF4-FFF2-40B4-BE49-F238E27FC236}">
                <a16:creationId xmlns:a16="http://schemas.microsoft.com/office/drawing/2014/main" id="{6F0E4A0C-8618-A33D-8162-B96AE2EE4109}"/>
              </a:ext>
            </a:extLst>
          </p:cNvPr>
          <p:cNvSpPr/>
          <p:nvPr/>
        </p:nvSpPr>
        <p:spPr>
          <a:xfrm rot="19883525">
            <a:off x="4943950" y="1649156"/>
            <a:ext cx="1778598" cy="1778598"/>
          </a:xfrm>
          <a:prstGeom prst="pie">
            <a:avLst>
              <a:gd name="adj1" fmla="val 1733624"/>
              <a:gd name="adj2" fmla="val 16200000"/>
            </a:avLst>
          </a:prstGeom>
          <a:solidFill>
            <a:srgbClr val="4472C4">
              <a:alpha val="40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342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2EB71D38-CF79-4221-A356-C3CBDE8F6254}"/>
              </a:ext>
            </a:extLst>
          </p:cNvPr>
          <p:cNvGrpSpPr/>
          <p:nvPr/>
        </p:nvGrpSpPr>
        <p:grpSpPr>
          <a:xfrm>
            <a:off x="1490533" y="2009836"/>
            <a:ext cx="2642320" cy="509936"/>
            <a:chOff x="6016807" y="5634446"/>
            <a:chExt cx="5503816" cy="687977"/>
          </a:xfrm>
          <a:solidFill>
            <a:srgbClr val="CCFFFF"/>
          </a:solidFill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E0823BB1-D7B4-C43C-DE48-945882D537B9}"/>
                </a:ext>
              </a:extLst>
            </p:cNvPr>
            <p:cNvSpPr/>
            <p:nvPr/>
          </p:nvSpPr>
          <p:spPr>
            <a:xfrm>
              <a:off x="7392761" y="5634446"/>
              <a:ext cx="687977" cy="687977"/>
            </a:xfrm>
            <a:prstGeom prst="rect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7B29FC7-D620-23D7-326E-913A4D8129D2}"/>
                </a:ext>
              </a:extLst>
            </p:cNvPr>
            <p:cNvSpPr/>
            <p:nvPr/>
          </p:nvSpPr>
          <p:spPr>
            <a:xfrm>
              <a:off x="8080738" y="5634446"/>
              <a:ext cx="687977" cy="687977"/>
            </a:xfrm>
            <a:prstGeom prst="rect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FF76325-61C7-9E5D-F870-5F90EB6A8626}"/>
                </a:ext>
              </a:extLst>
            </p:cNvPr>
            <p:cNvSpPr/>
            <p:nvPr/>
          </p:nvSpPr>
          <p:spPr>
            <a:xfrm>
              <a:off x="8768715" y="5634446"/>
              <a:ext cx="687977" cy="687977"/>
            </a:xfrm>
            <a:prstGeom prst="rect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D0C7B6A-708F-F959-9F68-5945F15DC410}"/>
                </a:ext>
              </a:extLst>
            </p:cNvPr>
            <p:cNvSpPr/>
            <p:nvPr/>
          </p:nvSpPr>
          <p:spPr>
            <a:xfrm>
              <a:off x="9456692" y="5634446"/>
              <a:ext cx="687977" cy="687977"/>
            </a:xfrm>
            <a:prstGeom prst="rect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D9F30EA-317D-7DD0-8427-D0945214AB63}"/>
                </a:ext>
              </a:extLst>
            </p:cNvPr>
            <p:cNvSpPr/>
            <p:nvPr/>
          </p:nvSpPr>
          <p:spPr>
            <a:xfrm>
              <a:off x="10144669" y="5634446"/>
              <a:ext cx="687977" cy="687977"/>
            </a:xfrm>
            <a:prstGeom prst="rect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E2771A2-4983-FA0B-FD33-64209F997752}"/>
                </a:ext>
              </a:extLst>
            </p:cNvPr>
            <p:cNvSpPr/>
            <p:nvPr/>
          </p:nvSpPr>
          <p:spPr>
            <a:xfrm>
              <a:off x="10832646" y="5634446"/>
              <a:ext cx="687977" cy="687977"/>
            </a:xfrm>
            <a:prstGeom prst="rect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37BF344-B0BF-B6AC-C6CA-6A5713A5A1FA}"/>
                </a:ext>
              </a:extLst>
            </p:cNvPr>
            <p:cNvSpPr/>
            <p:nvPr/>
          </p:nvSpPr>
          <p:spPr>
            <a:xfrm>
              <a:off x="6016807" y="5634446"/>
              <a:ext cx="687977" cy="687977"/>
            </a:xfrm>
            <a:prstGeom prst="rect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540240C-11E1-647A-E70F-7C688CBE4500}"/>
                </a:ext>
              </a:extLst>
            </p:cNvPr>
            <p:cNvSpPr/>
            <p:nvPr/>
          </p:nvSpPr>
          <p:spPr>
            <a:xfrm>
              <a:off x="6704784" y="5634446"/>
              <a:ext cx="687977" cy="687977"/>
            </a:xfrm>
            <a:prstGeom prst="rect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A68C51A4-3E76-4636-F219-071D334D4907}"/>
              </a:ext>
            </a:extLst>
          </p:cNvPr>
          <p:cNvGrpSpPr/>
          <p:nvPr/>
        </p:nvGrpSpPr>
        <p:grpSpPr>
          <a:xfrm>
            <a:off x="4785469" y="2009836"/>
            <a:ext cx="2642320" cy="509936"/>
            <a:chOff x="6016807" y="5634446"/>
            <a:chExt cx="5503816" cy="687977"/>
          </a:xfrm>
          <a:solidFill>
            <a:srgbClr val="FF99FF"/>
          </a:solidFill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0583662-4C83-BC71-66DD-1108E05CC4C4}"/>
                </a:ext>
              </a:extLst>
            </p:cNvPr>
            <p:cNvSpPr/>
            <p:nvPr/>
          </p:nvSpPr>
          <p:spPr>
            <a:xfrm>
              <a:off x="7392761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0515890-A90A-DB39-B5C2-4ADE6DB7E724}"/>
                </a:ext>
              </a:extLst>
            </p:cNvPr>
            <p:cNvSpPr/>
            <p:nvPr/>
          </p:nvSpPr>
          <p:spPr>
            <a:xfrm>
              <a:off x="8080738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FEFC936-D421-B681-2AEB-E7B40DA3306B}"/>
                </a:ext>
              </a:extLst>
            </p:cNvPr>
            <p:cNvSpPr/>
            <p:nvPr/>
          </p:nvSpPr>
          <p:spPr>
            <a:xfrm>
              <a:off x="8768715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F1FD05D-DE7E-BD93-2C17-489F4C18BD48}"/>
                </a:ext>
              </a:extLst>
            </p:cNvPr>
            <p:cNvSpPr/>
            <p:nvPr/>
          </p:nvSpPr>
          <p:spPr>
            <a:xfrm>
              <a:off x="9456692" y="5634446"/>
              <a:ext cx="687977" cy="687977"/>
            </a:xfrm>
            <a:prstGeom prst="rect">
              <a:avLst/>
            </a:prstGeom>
            <a:solidFill>
              <a:srgbClr val="CCFFFF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D06AF48-540D-A296-31B0-0E6799BE335B}"/>
                </a:ext>
              </a:extLst>
            </p:cNvPr>
            <p:cNvSpPr/>
            <p:nvPr/>
          </p:nvSpPr>
          <p:spPr>
            <a:xfrm>
              <a:off x="10144669" y="5634446"/>
              <a:ext cx="687977" cy="687977"/>
            </a:xfrm>
            <a:prstGeom prst="rect">
              <a:avLst/>
            </a:prstGeom>
            <a:solidFill>
              <a:srgbClr val="CCFFFF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8368ADE-B19B-0234-C05B-EDDCD7427BA0}"/>
                </a:ext>
              </a:extLst>
            </p:cNvPr>
            <p:cNvSpPr/>
            <p:nvPr/>
          </p:nvSpPr>
          <p:spPr>
            <a:xfrm>
              <a:off x="10832646" y="5634446"/>
              <a:ext cx="687977" cy="687977"/>
            </a:xfrm>
            <a:prstGeom prst="rect">
              <a:avLst/>
            </a:prstGeom>
            <a:solidFill>
              <a:srgbClr val="CCFFFF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CE82F5A-E41C-239E-4BB7-6AE278CD0649}"/>
                </a:ext>
              </a:extLst>
            </p:cNvPr>
            <p:cNvSpPr/>
            <p:nvPr/>
          </p:nvSpPr>
          <p:spPr>
            <a:xfrm>
              <a:off x="6016807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7B48BFA-2472-FC47-3CBC-3C1F784D48CE}"/>
                </a:ext>
              </a:extLst>
            </p:cNvPr>
            <p:cNvSpPr/>
            <p:nvPr/>
          </p:nvSpPr>
          <p:spPr>
            <a:xfrm>
              <a:off x="6704784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2" name="Accolade fermante 11">
            <a:extLst>
              <a:ext uri="{FF2B5EF4-FFF2-40B4-BE49-F238E27FC236}">
                <a16:creationId xmlns:a16="http://schemas.microsoft.com/office/drawing/2014/main" id="{913ED6DD-70DE-E890-E124-D7FD4312DAD3}"/>
              </a:ext>
            </a:extLst>
          </p:cNvPr>
          <p:cNvSpPr/>
          <p:nvPr/>
        </p:nvSpPr>
        <p:spPr>
          <a:xfrm rot="5400000">
            <a:off x="2691104" y="1534494"/>
            <a:ext cx="305438" cy="2578059"/>
          </a:xfrm>
          <a:prstGeom prst="rightBrace">
            <a:avLst>
              <a:gd name="adj1" fmla="val 70131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BB3B5B07-A562-5CF0-C2B4-ED1A91BD97ED}"/>
              </a:ext>
            </a:extLst>
          </p:cNvPr>
          <p:cNvSpPr txBox="1"/>
          <p:nvPr/>
        </p:nvSpPr>
        <p:spPr>
          <a:xfrm>
            <a:off x="2373998" y="3007180"/>
            <a:ext cx="939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chemeClr val="accent5"/>
                </a:solidFill>
              </a:rPr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ZoneTexte 24">
                <a:extLst>
                  <a:ext uri="{FF2B5EF4-FFF2-40B4-BE49-F238E27FC236}">
                    <a16:creationId xmlns:a16="http://schemas.microsoft.com/office/drawing/2014/main" id="{BD0D0A21-98A6-5A5C-0551-C50D8C956512}"/>
                  </a:ext>
                </a:extLst>
              </p:cNvPr>
              <p:cNvSpPr txBox="1"/>
              <p:nvPr/>
            </p:nvSpPr>
            <p:spPr>
              <a:xfrm>
                <a:off x="3757674" y="4505994"/>
                <a:ext cx="1628651" cy="59631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200" i="1">
                            <a:latin typeface="Cambria Math" panose="02040503050406030204" pitchFamily="18" charset="0"/>
                          </a:rPr>
                          <m:t>…</m:t>
                        </m:r>
                      </m:num>
                      <m:den>
                        <m:r>
                          <a:rPr lang="fr-FR" sz="3200" i="1">
                            <a:latin typeface="Cambria Math" panose="02040503050406030204" pitchFamily="18" charset="0"/>
                          </a:rPr>
                          <m:t>…</m:t>
                        </m:r>
                      </m:den>
                    </m:f>
                  </m:oMath>
                </a14:m>
                <a:r>
                  <a:rPr lang="fr-FR" sz="3200" dirty="0"/>
                  <a:t> =  1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200" i="1">
                            <a:latin typeface="Cambria Math" panose="02040503050406030204" pitchFamily="18" charset="0"/>
                          </a:rPr>
                          <m:t>…</m:t>
                        </m:r>
                      </m:num>
                      <m:den>
                        <m:r>
                          <a:rPr lang="fr-FR" sz="3200" i="1">
                            <a:latin typeface="Cambria Math" panose="02040503050406030204" pitchFamily="18" charset="0"/>
                          </a:rPr>
                          <m:t>…</m:t>
                        </m:r>
                      </m:den>
                    </m:f>
                  </m:oMath>
                </a14:m>
                <a:r>
                  <a:rPr lang="fr-FR" sz="3200" dirty="0"/>
                  <a:t> </a:t>
                </a:r>
              </a:p>
            </p:txBody>
          </p:sp>
        </mc:Choice>
        <mc:Fallback xmlns="">
          <p:sp>
            <p:nvSpPr>
              <p:cNvPr id="25" name="ZoneTexte 24">
                <a:extLst>
                  <a:ext uri="{FF2B5EF4-FFF2-40B4-BE49-F238E27FC236}">
                    <a16:creationId xmlns:a16="http://schemas.microsoft.com/office/drawing/2014/main" id="{BD0D0A21-98A6-5A5C-0551-C50D8C9565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7674" y="4505994"/>
                <a:ext cx="1628651" cy="596317"/>
              </a:xfrm>
              <a:prstGeom prst="rect">
                <a:avLst/>
              </a:prstGeom>
              <a:blipFill>
                <a:blip r:embed="rId2"/>
                <a:stretch>
                  <a:fillRect t="-19388" b="-2449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itre 1">
            <a:extLst>
              <a:ext uri="{FF2B5EF4-FFF2-40B4-BE49-F238E27FC236}">
                <a16:creationId xmlns:a16="http://schemas.microsoft.com/office/drawing/2014/main" id="{A9401B5A-8271-F2C9-214B-5AA48A16B8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les fractions manquantes.</a:t>
            </a:r>
          </a:p>
        </p:txBody>
      </p:sp>
    </p:spTree>
    <p:extLst>
      <p:ext uri="{BB962C8B-B14F-4D97-AF65-F5344CB8AC3E}">
        <p14:creationId xmlns:p14="http://schemas.microsoft.com/office/powerpoint/2010/main" val="933632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DB851411-2D51-6247-69EA-A3CFE0880F70}"/>
              </a:ext>
            </a:extLst>
          </p:cNvPr>
          <p:cNvGrpSpPr/>
          <p:nvPr/>
        </p:nvGrpSpPr>
        <p:grpSpPr>
          <a:xfrm>
            <a:off x="1490533" y="2009836"/>
            <a:ext cx="2642320" cy="509936"/>
            <a:chOff x="6016807" y="5634446"/>
            <a:chExt cx="5503816" cy="687977"/>
          </a:xfrm>
          <a:solidFill>
            <a:srgbClr val="CCFFFF"/>
          </a:solidFill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153040E-4496-130F-7D1C-8A80BDB7DFF2}"/>
                </a:ext>
              </a:extLst>
            </p:cNvPr>
            <p:cNvSpPr/>
            <p:nvPr/>
          </p:nvSpPr>
          <p:spPr>
            <a:xfrm>
              <a:off x="7392761" y="5634446"/>
              <a:ext cx="687977" cy="687977"/>
            </a:xfrm>
            <a:prstGeom prst="rect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5BF18B9-5526-10E1-1ED1-A6C2663759CE}"/>
                </a:ext>
              </a:extLst>
            </p:cNvPr>
            <p:cNvSpPr/>
            <p:nvPr/>
          </p:nvSpPr>
          <p:spPr>
            <a:xfrm>
              <a:off x="8080738" y="5634446"/>
              <a:ext cx="687977" cy="687977"/>
            </a:xfrm>
            <a:prstGeom prst="rect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81FCD466-6BE9-581F-040D-41D1EC39FD82}"/>
                </a:ext>
              </a:extLst>
            </p:cNvPr>
            <p:cNvSpPr/>
            <p:nvPr/>
          </p:nvSpPr>
          <p:spPr>
            <a:xfrm>
              <a:off x="8768715" y="5634446"/>
              <a:ext cx="687977" cy="687977"/>
            </a:xfrm>
            <a:prstGeom prst="rect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2826D2FC-2352-108A-D8DE-E2A3865F7331}"/>
                </a:ext>
              </a:extLst>
            </p:cNvPr>
            <p:cNvSpPr/>
            <p:nvPr/>
          </p:nvSpPr>
          <p:spPr>
            <a:xfrm>
              <a:off x="9456692" y="5634446"/>
              <a:ext cx="687977" cy="687977"/>
            </a:xfrm>
            <a:prstGeom prst="rect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2A8A638A-1501-0045-6969-4BA8E5DCA40F}"/>
                </a:ext>
              </a:extLst>
            </p:cNvPr>
            <p:cNvSpPr/>
            <p:nvPr/>
          </p:nvSpPr>
          <p:spPr>
            <a:xfrm>
              <a:off x="10144669" y="5634446"/>
              <a:ext cx="687977" cy="687977"/>
            </a:xfrm>
            <a:prstGeom prst="rect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6615C60E-72E6-F7C0-6033-298097F56488}"/>
                </a:ext>
              </a:extLst>
            </p:cNvPr>
            <p:cNvSpPr/>
            <p:nvPr/>
          </p:nvSpPr>
          <p:spPr>
            <a:xfrm>
              <a:off x="10832646" y="5634446"/>
              <a:ext cx="687977" cy="687977"/>
            </a:xfrm>
            <a:prstGeom prst="rect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756F1E06-B451-A388-A91B-3A06B77A3EDA}"/>
                </a:ext>
              </a:extLst>
            </p:cNvPr>
            <p:cNvSpPr/>
            <p:nvPr/>
          </p:nvSpPr>
          <p:spPr>
            <a:xfrm>
              <a:off x="6016807" y="5634446"/>
              <a:ext cx="687977" cy="687977"/>
            </a:xfrm>
            <a:prstGeom prst="rect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7EDBB84-F66D-0D84-60EE-A3675D6239C1}"/>
                </a:ext>
              </a:extLst>
            </p:cNvPr>
            <p:cNvSpPr/>
            <p:nvPr/>
          </p:nvSpPr>
          <p:spPr>
            <a:xfrm>
              <a:off x="6704784" y="5634446"/>
              <a:ext cx="687977" cy="687977"/>
            </a:xfrm>
            <a:prstGeom prst="rect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40" name="Groupe 39">
            <a:extLst>
              <a:ext uri="{FF2B5EF4-FFF2-40B4-BE49-F238E27FC236}">
                <a16:creationId xmlns:a16="http://schemas.microsoft.com/office/drawing/2014/main" id="{34FFB871-D8B4-D334-88F2-62D8C870484E}"/>
              </a:ext>
            </a:extLst>
          </p:cNvPr>
          <p:cNvGrpSpPr/>
          <p:nvPr/>
        </p:nvGrpSpPr>
        <p:grpSpPr>
          <a:xfrm>
            <a:off x="4785469" y="2009836"/>
            <a:ext cx="2642320" cy="509936"/>
            <a:chOff x="6016807" y="5634446"/>
            <a:chExt cx="5503816" cy="687977"/>
          </a:xfrm>
          <a:solidFill>
            <a:srgbClr val="FF99FF"/>
          </a:solidFill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690CF51-8D15-EB69-33DD-C5C43162830E}"/>
                </a:ext>
              </a:extLst>
            </p:cNvPr>
            <p:cNvSpPr/>
            <p:nvPr/>
          </p:nvSpPr>
          <p:spPr>
            <a:xfrm>
              <a:off x="7392761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18B0595-0BE0-FF71-D231-E141C025EFB5}"/>
                </a:ext>
              </a:extLst>
            </p:cNvPr>
            <p:cNvSpPr/>
            <p:nvPr/>
          </p:nvSpPr>
          <p:spPr>
            <a:xfrm>
              <a:off x="8080738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D940F95F-EFD0-C3EA-B36B-CE9A5D903245}"/>
                </a:ext>
              </a:extLst>
            </p:cNvPr>
            <p:cNvSpPr/>
            <p:nvPr/>
          </p:nvSpPr>
          <p:spPr>
            <a:xfrm>
              <a:off x="8768715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7B53D1F7-5CC5-D492-4EF6-296035E724B5}"/>
                </a:ext>
              </a:extLst>
            </p:cNvPr>
            <p:cNvSpPr/>
            <p:nvPr/>
          </p:nvSpPr>
          <p:spPr>
            <a:xfrm>
              <a:off x="9456692" y="5634446"/>
              <a:ext cx="687977" cy="687977"/>
            </a:xfrm>
            <a:prstGeom prst="rect">
              <a:avLst/>
            </a:prstGeom>
            <a:solidFill>
              <a:srgbClr val="CCFFFF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301209F7-2FA1-BEA9-CAA9-730F0BC883BF}"/>
                </a:ext>
              </a:extLst>
            </p:cNvPr>
            <p:cNvSpPr/>
            <p:nvPr/>
          </p:nvSpPr>
          <p:spPr>
            <a:xfrm>
              <a:off x="10144669" y="5634446"/>
              <a:ext cx="687977" cy="687977"/>
            </a:xfrm>
            <a:prstGeom prst="rect">
              <a:avLst/>
            </a:prstGeom>
            <a:solidFill>
              <a:srgbClr val="CCFFFF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7416DB9E-5EE2-F4D6-1AD7-92722CC41F1B}"/>
                </a:ext>
              </a:extLst>
            </p:cNvPr>
            <p:cNvSpPr/>
            <p:nvPr/>
          </p:nvSpPr>
          <p:spPr>
            <a:xfrm>
              <a:off x="10832646" y="5634446"/>
              <a:ext cx="687977" cy="687977"/>
            </a:xfrm>
            <a:prstGeom prst="rect">
              <a:avLst/>
            </a:prstGeom>
            <a:solidFill>
              <a:srgbClr val="CCFFFF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BCDB93FB-B362-CA75-57E5-0F8756FAF320}"/>
                </a:ext>
              </a:extLst>
            </p:cNvPr>
            <p:cNvSpPr/>
            <p:nvPr/>
          </p:nvSpPr>
          <p:spPr>
            <a:xfrm>
              <a:off x="6016807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3906B082-01FC-B38A-1645-A20A638A4001}"/>
                </a:ext>
              </a:extLst>
            </p:cNvPr>
            <p:cNvSpPr/>
            <p:nvPr/>
          </p:nvSpPr>
          <p:spPr>
            <a:xfrm>
              <a:off x="6704784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49" name="ZoneTexte 48">
                <a:extLst>
                  <a:ext uri="{FF2B5EF4-FFF2-40B4-BE49-F238E27FC236}">
                    <a16:creationId xmlns:a16="http://schemas.microsoft.com/office/drawing/2014/main" id="{2075669C-FDBC-AF12-E4C0-D7F6E60E1D23}"/>
                  </a:ext>
                </a:extLst>
              </p:cNvPr>
              <p:cNvSpPr txBox="1"/>
              <p:nvPr/>
            </p:nvSpPr>
            <p:spPr>
              <a:xfrm>
                <a:off x="3652730" y="4140219"/>
                <a:ext cx="2353445" cy="78342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3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11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fr-FR" sz="3600" dirty="0">
                    <a:solidFill>
                      <a:srgbClr val="FF0000"/>
                    </a:solidFill>
                  </a:rPr>
                  <a:t> </a:t>
                </a:r>
                <a:r>
                  <a:rPr lang="fr-FR" sz="3600" dirty="0"/>
                  <a:t>=  1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fr-FR" sz="3200" dirty="0">
                    <a:solidFill>
                      <a:srgbClr val="FF0000"/>
                    </a:solidFill>
                  </a:rPr>
                  <a:t>  </a:t>
                </a:r>
                <a:endParaRPr lang="fr-FR" sz="3200" dirty="0"/>
              </a:p>
            </p:txBody>
          </p:sp>
        </mc:Choice>
        <mc:Fallback>
          <p:sp>
            <p:nvSpPr>
              <p:cNvPr id="49" name="ZoneTexte 48">
                <a:extLst>
                  <a:ext uri="{FF2B5EF4-FFF2-40B4-BE49-F238E27FC236}">
                    <a16:creationId xmlns:a16="http://schemas.microsoft.com/office/drawing/2014/main" id="{2075669C-FDBC-AF12-E4C0-D7F6E60E1D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2730" y="4140219"/>
                <a:ext cx="2353445" cy="783420"/>
              </a:xfrm>
              <a:prstGeom prst="rect">
                <a:avLst/>
              </a:prstGeom>
              <a:blipFill>
                <a:blip r:embed="rId2"/>
                <a:stretch>
                  <a:fillRect t="-2326" b="-2093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45534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1FA3BEF9-62A3-948A-C686-BD2038724764}"/>
              </a:ext>
            </a:extLst>
          </p:cNvPr>
          <p:cNvGrpSpPr/>
          <p:nvPr/>
        </p:nvGrpSpPr>
        <p:grpSpPr>
          <a:xfrm>
            <a:off x="3620070" y="1723164"/>
            <a:ext cx="1440000" cy="1440000"/>
            <a:chOff x="2536550" y="3558185"/>
            <a:chExt cx="2880000" cy="2880000"/>
          </a:xfrm>
          <a:solidFill>
            <a:srgbClr val="F779CD"/>
          </a:solidFill>
        </p:grpSpPr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05CE9DB2-1A7D-F293-4D1F-377848CD6BA3}"/>
                </a:ext>
              </a:extLst>
            </p:cNvPr>
            <p:cNvSpPr/>
            <p:nvPr/>
          </p:nvSpPr>
          <p:spPr>
            <a:xfrm>
              <a:off x="2536550" y="3558185"/>
              <a:ext cx="2880000" cy="288000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7" name="Connecteur droit 6">
              <a:extLst>
                <a:ext uri="{FF2B5EF4-FFF2-40B4-BE49-F238E27FC236}">
                  <a16:creationId xmlns:a16="http://schemas.microsoft.com/office/drawing/2014/main" id="{A2B3E3F0-159B-97B3-D6A2-32EF54518318}"/>
                </a:ext>
              </a:extLst>
            </p:cNvPr>
            <p:cNvCxnSpPr>
              <a:stCxn id="6" idx="2"/>
              <a:endCxn id="6" idx="6"/>
            </p:cNvCxnSpPr>
            <p:nvPr/>
          </p:nvCxnSpPr>
          <p:spPr>
            <a:xfrm>
              <a:off x="2536550" y="4998185"/>
              <a:ext cx="2880000" cy="0"/>
            </a:xfrm>
            <a:prstGeom prst="line">
              <a:avLst/>
            </a:prstGeom>
            <a:grpFill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48E64237-AA5C-F3EA-5292-4EE08935920A}"/>
                </a:ext>
              </a:extLst>
            </p:cNvPr>
            <p:cNvCxnSpPr>
              <a:cxnSpLocks/>
              <a:stCxn id="6" idx="0"/>
              <a:endCxn id="6" idx="4"/>
            </p:cNvCxnSpPr>
            <p:nvPr/>
          </p:nvCxnSpPr>
          <p:spPr>
            <a:xfrm>
              <a:off x="3976550" y="3558185"/>
              <a:ext cx="0" cy="2880000"/>
            </a:xfrm>
            <a:prstGeom prst="line">
              <a:avLst/>
            </a:prstGeom>
            <a:grpFill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Arc partiel 8">
            <a:extLst>
              <a:ext uri="{FF2B5EF4-FFF2-40B4-BE49-F238E27FC236}">
                <a16:creationId xmlns:a16="http://schemas.microsoft.com/office/drawing/2014/main" id="{DC978FE0-216D-1101-1805-0097F2008205}"/>
              </a:ext>
            </a:extLst>
          </p:cNvPr>
          <p:cNvSpPr/>
          <p:nvPr/>
        </p:nvSpPr>
        <p:spPr>
          <a:xfrm>
            <a:off x="5549864" y="1755088"/>
            <a:ext cx="1440000" cy="1440000"/>
          </a:xfrm>
          <a:prstGeom prst="pie">
            <a:avLst/>
          </a:prstGeom>
          <a:solidFill>
            <a:srgbClr val="F779C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7D3DADFC-DF04-494A-4845-9764D7271F24}"/>
              </a:ext>
            </a:extLst>
          </p:cNvPr>
          <p:cNvGrpSpPr/>
          <p:nvPr/>
        </p:nvGrpSpPr>
        <p:grpSpPr>
          <a:xfrm>
            <a:off x="1820070" y="1755088"/>
            <a:ext cx="1440000" cy="1440000"/>
            <a:chOff x="2536550" y="3558185"/>
            <a:chExt cx="2880000" cy="2880000"/>
          </a:xfrm>
          <a:solidFill>
            <a:srgbClr val="F779CD"/>
          </a:solidFill>
        </p:grpSpPr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80D60E0C-C3D4-1413-9D67-BE345D9E9E09}"/>
                </a:ext>
              </a:extLst>
            </p:cNvPr>
            <p:cNvSpPr/>
            <p:nvPr/>
          </p:nvSpPr>
          <p:spPr>
            <a:xfrm>
              <a:off x="2536550" y="3558185"/>
              <a:ext cx="2880000" cy="288000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F9DE74C5-CE43-4F72-7ACA-8C1BBD993BEE}"/>
                </a:ext>
              </a:extLst>
            </p:cNvPr>
            <p:cNvCxnSpPr>
              <a:stCxn id="11" idx="2"/>
              <a:endCxn id="11" idx="6"/>
            </p:cNvCxnSpPr>
            <p:nvPr/>
          </p:nvCxnSpPr>
          <p:spPr>
            <a:xfrm>
              <a:off x="2536550" y="4998185"/>
              <a:ext cx="2880000" cy="0"/>
            </a:xfrm>
            <a:prstGeom prst="line">
              <a:avLst/>
            </a:prstGeom>
            <a:grpFill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1BB06D05-17DA-E97A-2D2C-1B7AC9F88FE2}"/>
                </a:ext>
              </a:extLst>
            </p:cNvPr>
            <p:cNvCxnSpPr>
              <a:cxnSpLocks/>
              <a:stCxn id="11" idx="0"/>
              <a:endCxn id="11" idx="4"/>
            </p:cNvCxnSpPr>
            <p:nvPr/>
          </p:nvCxnSpPr>
          <p:spPr>
            <a:xfrm>
              <a:off x="3976550" y="3558185"/>
              <a:ext cx="0" cy="2880000"/>
            </a:xfrm>
            <a:prstGeom prst="line">
              <a:avLst/>
            </a:prstGeom>
            <a:grpFill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4" name="Accolade fermante 13">
            <a:extLst>
              <a:ext uri="{FF2B5EF4-FFF2-40B4-BE49-F238E27FC236}">
                <a16:creationId xmlns:a16="http://schemas.microsoft.com/office/drawing/2014/main" id="{CFAC5C8D-8369-92DA-3A3F-6ED73B88378B}"/>
              </a:ext>
            </a:extLst>
          </p:cNvPr>
          <p:cNvSpPr/>
          <p:nvPr/>
        </p:nvSpPr>
        <p:spPr>
          <a:xfrm rot="5400000">
            <a:off x="2387350" y="2635405"/>
            <a:ext cx="305438" cy="1587189"/>
          </a:xfrm>
          <a:prstGeom prst="rightBrace">
            <a:avLst>
              <a:gd name="adj1" fmla="val 70131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F1B65512-B379-73E4-54E4-C4E3733E570C}"/>
              </a:ext>
            </a:extLst>
          </p:cNvPr>
          <p:cNvSpPr txBox="1"/>
          <p:nvPr/>
        </p:nvSpPr>
        <p:spPr>
          <a:xfrm>
            <a:off x="2250820" y="3686513"/>
            <a:ext cx="5784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chemeClr val="accent5"/>
                </a:solidFill>
              </a:rPr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88D647EE-915D-0640-5556-6D8543D33EF2}"/>
                  </a:ext>
                </a:extLst>
              </p:cNvPr>
              <p:cNvSpPr txBox="1"/>
              <p:nvPr/>
            </p:nvSpPr>
            <p:spPr>
              <a:xfrm>
                <a:off x="3757674" y="4505994"/>
                <a:ext cx="1732847" cy="59631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200" i="1">
                            <a:latin typeface="Cambria Math" panose="02040503050406030204" pitchFamily="18" charset="0"/>
                          </a:rPr>
                          <m:t>…</m:t>
                        </m:r>
                      </m:num>
                      <m:den>
                        <m:r>
                          <a:rPr lang="fr-FR" sz="3200" i="1">
                            <a:latin typeface="Cambria Math" panose="02040503050406030204" pitchFamily="18" charset="0"/>
                          </a:rPr>
                          <m:t>…</m:t>
                        </m:r>
                      </m:den>
                    </m:f>
                  </m:oMath>
                </a14:m>
                <a:r>
                  <a:rPr lang="fr-FR" sz="3200" dirty="0"/>
                  <a:t> =  …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200" i="1">
                            <a:latin typeface="Cambria Math" panose="02040503050406030204" pitchFamily="18" charset="0"/>
                          </a:rPr>
                          <m:t>…</m:t>
                        </m:r>
                      </m:num>
                      <m:den>
                        <m:r>
                          <a:rPr lang="fr-FR" sz="3200" i="1">
                            <a:latin typeface="Cambria Math" panose="02040503050406030204" pitchFamily="18" charset="0"/>
                          </a:rPr>
                          <m:t>…</m:t>
                        </m:r>
                      </m:den>
                    </m:f>
                  </m:oMath>
                </a14:m>
                <a:r>
                  <a:rPr lang="fr-FR" sz="3200" dirty="0"/>
                  <a:t> </a:t>
                </a:r>
              </a:p>
            </p:txBody>
          </p:sp>
        </mc:Choice>
        <mc:Fallback xmlns=""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88D647EE-915D-0640-5556-6D8543D33E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7674" y="4505994"/>
                <a:ext cx="1732847" cy="596317"/>
              </a:xfrm>
              <a:prstGeom prst="rect">
                <a:avLst/>
              </a:prstGeom>
              <a:blipFill>
                <a:blip r:embed="rId2"/>
                <a:stretch>
                  <a:fillRect t="-19388" b="-2449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itre 1">
            <a:extLst>
              <a:ext uri="{FF2B5EF4-FFF2-40B4-BE49-F238E27FC236}">
                <a16:creationId xmlns:a16="http://schemas.microsoft.com/office/drawing/2014/main" id="{3BDF4C1A-A65F-F7A4-EA01-B0AAE87D2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les fractions manquantes.</a:t>
            </a:r>
          </a:p>
        </p:txBody>
      </p:sp>
    </p:spTree>
    <p:extLst>
      <p:ext uri="{BB962C8B-B14F-4D97-AF65-F5344CB8AC3E}">
        <p14:creationId xmlns:p14="http://schemas.microsoft.com/office/powerpoint/2010/main" val="751013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</TotalTime>
  <Words>116</Words>
  <Application>Microsoft Office PowerPoint</Application>
  <PresentationFormat>Affichage à l'écran (4:3)</PresentationFormat>
  <Paragraphs>37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Cambria Math</vt:lpstr>
      <vt:lpstr>Webdings</vt:lpstr>
      <vt:lpstr>Wingdings</vt:lpstr>
      <vt:lpstr>Thème Office</vt:lpstr>
      <vt:lpstr>Présentation PowerPoint</vt:lpstr>
      <vt:lpstr>Présentation PowerPoint</vt:lpstr>
      <vt:lpstr>Recopie et complète l’égalité.</vt:lpstr>
      <vt:lpstr>Correction </vt:lpstr>
      <vt:lpstr>Écris les fractions manquantes.</vt:lpstr>
      <vt:lpstr>Correction </vt:lpstr>
      <vt:lpstr>Écris les fractions manquantes.</vt:lpstr>
      <vt:lpstr>Correction </vt:lpstr>
      <vt:lpstr>Écris les fractions manquantes.</vt:lpstr>
      <vt:lpstr>Correction </vt:lpstr>
      <vt:lpstr>Recopie et complète l’égalité.</vt:lpstr>
      <vt:lpstr>Correction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50</cp:revision>
  <dcterms:created xsi:type="dcterms:W3CDTF">2023-02-07T14:55:57Z</dcterms:created>
  <dcterms:modified xsi:type="dcterms:W3CDTF">2026-08-07T07:06:56Z</dcterms:modified>
</cp:coreProperties>
</file>