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14"/>
  </p:handoutMasterIdLst>
  <p:sldIdLst>
    <p:sldId id="289" r:id="rId2"/>
    <p:sldId id="283" r:id="rId3"/>
    <p:sldId id="273" r:id="rId4"/>
    <p:sldId id="279" r:id="rId5"/>
    <p:sldId id="290" r:id="rId6"/>
    <p:sldId id="291" r:id="rId7"/>
    <p:sldId id="292" r:id="rId8"/>
    <p:sldId id="293" r:id="rId9"/>
    <p:sldId id="298" r:id="rId10"/>
    <p:sldId id="295" r:id="rId11"/>
    <p:sldId id="299" r:id="rId12"/>
    <p:sldId id="297" r:id="rId1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CC99"/>
    <a:srgbClr val="CC66FF"/>
    <a:srgbClr val="FF9966"/>
    <a:srgbClr val="FF99FF"/>
    <a:srgbClr val="E94067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54" autoAdjust="0"/>
    <p:restoredTop sz="94660"/>
  </p:normalViewPr>
  <p:slideViewPr>
    <p:cSldViewPr snapToGrid="0">
      <p:cViewPr varScale="1">
        <p:scale>
          <a:sx n="55" d="100"/>
          <a:sy n="55" d="100"/>
        </p:scale>
        <p:origin x="84" y="6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29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A794CCE7-A927-5484-56CE-BA92B079804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2941994-C2E9-5E4E-8175-FAABE3B42E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9DE458D8-91AB-E463-3EF7-9C90C1E13CD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B39966FE-5929-BFB9-5E7E-0446F753E9D4}"/>
              </a:ext>
            </a:extLst>
          </p:cNvPr>
          <p:cNvGrpSpPr/>
          <p:nvPr/>
        </p:nvGrpSpPr>
        <p:grpSpPr>
          <a:xfrm>
            <a:off x="0" y="367849"/>
            <a:ext cx="9144000" cy="6527800"/>
            <a:chOff x="0" y="330200"/>
            <a:chExt cx="9144000" cy="65278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F25958DA-8618-864D-8924-17C9A93B353E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" name="ZoneTexte 5">
              <a:extLst>
                <a:ext uri="{FF2B5EF4-FFF2-40B4-BE49-F238E27FC236}">
                  <a16:creationId xmlns:a16="http://schemas.microsoft.com/office/drawing/2014/main" id="{E171FB26-4BFD-3B41-46F0-20E26F82D7D4}"/>
                </a:ext>
              </a:extLst>
            </p:cNvPr>
            <p:cNvSpPr txBox="1"/>
            <p:nvPr/>
          </p:nvSpPr>
          <p:spPr>
            <a:xfrm>
              <a:off x="1269267" y="3316618"/>
              <a:ext cx="6605466" cy="20621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457200" indent="-457200">
                <a:buFont typeface="Wingdings" panose="05000000000000000000" pitchFamily="2" charset="2"/>
                <a:buChar char="è"/>
              </a:pPr>
              <a:r>
                <a:rPr lang="fr-FR" sz="3200" b="1" dirty="0">
                  <a:solidFill>
                    <a:schemeClr val="bg1"/>
                  </a:solidFill>
                </a:rPr>
                <a:t>Je sais écrire </a:t>
              </a:r>
              <a:r>
                <a:rPr lang="fr-FR" sz="3200" b="1" kern="1200" dirty="0">
                  <a:solidFill>
                    <a:schemeClr val="bg1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la somme d'un entier et d'une fraction inférieure à 1 comme une unique fraction.</a:t>
              </a:r>
              <a:endParaRPr lang="fr-FR" sz="3200" b="1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marL="457200" indent="-457200">
                <a:buFont typeface="Wingdings" panose="05000000000000000000" pitchFamily="2" charset="2"/>
                <a:buChar char="è"/>
              </a:pPr>
              <a:endParaRPr lang="fr-FR" sz="3200" b="1" dirty="0">
                <a:solidFill>
                  <a:schemeClr val="bg1"/>
                </a:solidFill>
              </a:endParaRPr>
            </a:p>
          </p:txBody>
        </p:sp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AE9E52C6-95F7-99E6-6169-C9B54E28EBE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14767639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4/5</a:t>
            </a:r>
          </a:p>
        </p:txBody>
      </p:sp>
      <p:sp>
        <p:nvSpPr>
          <p:cNvPr id="11" name="Accolade fermante 10">
            <a:extLst>
              <a:ext uri="{FF2B5EF4-FFF2-40B4-BE49-F238E27FC236}">
                <a16:creationId xmlns:a16="http://schemas.microsoft.com/office/drawing/2014/main" id="{036124E4-6C47-AC1B-A835-B68885E9B97B}"/>
              </a:ext>
            </a:extLst>
          </p:cNvPr>
          <p:cNvSpPr/>
          <p:nvPr/>
        </p:nvSpPr>
        <p:spPr>
          <a:xfrm rot="16200000">
            <a:off x="4434861" y="1864334"/>
            <a:ext cx="343617" cy="3614264"/>
          </a:xfrm>
          <a:prstGeom prst="rightBrace">
            <a:avLst>
              <a:gd name="adj1" fmla="val 70131"/>
              <a:gd name="adj2" fmla="val 50000"/>
            </a:avLst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2EB71D38-CF79-4221-A356-C3CBDE8F6254}"/>
              </a:ext>
            </a:extLst>
          </p:cNvPr>
          <p:cNvGrpSpPr/>
          <p:nvPr/>
        </p:nvGrpSpPr>
        <p:grpSpPr>
          <a:xfrm rot="5400000">
            <a:off x="2294454" y="4588955"/>
            <a:ext cx="2642320" cy="1184717"/>
            <a:chOff x="6016807" y="5634446"/>
            <a:chExt cx="5503816" cy="687977"/>
          </a:xfrm>
          <a:solidFill>
            <a:srgbClr val="FF9966"/>
          </a:solidFill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E0823BB1-D7B4-C43C-DE48-945882D537B9}"/>
                </a:ext>
              </a:extLst>
            </p:cNvPr>
            <p:cNvSpPr/>
            <p:nvPr/>
          </p:nvSpPr>
          <p:spPr>
            <a:xfrm>
              <a:off x="7392761" y="5634446"/>
              <a:ext cx="687977" cy="687977"/>
            </a:xfrm>
            <a:prstGeom prst="rect">
              <a:avLst/>
            </a:prstGeom>
            <a:solidFill>
              <a:srgbClr val="00CC99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F7B29FC7-D620-23D7-326E-913A4D8129D2}"/>
                </a:ext>
              </a:extLst>
            </p:cNvPr>
            <p:cNvSpPr/>
            <p:nvPr/>
          </p:nvSpPr>
          <p:spPr>
            <a:xfrm>
              <a:off x="8080738" y="5634446"/>
              <a:ext cx="687977" cy="687977"/>
            </a:xfrm>
            <a:prstGeom prst="rect">
              <a:avLst/>
            </a:prstGeom>
            <a:solidFill>
              <a:srgbClr val="00CC99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8FF76325-61C7-9E5D-F870-5F90EB6A8626}"/>
                </a:ext>
              </a:extLst>
            </p:cNvPr>
            <p:cNvSpPr/>
            <p:nvPr/>
          </p:nvSpPr>
          <p:spPr>
            <a:xfrm>
              <a:off x="8768715" y="5634446"/>
              <a:ext cx="687977" cy="687977"/>
            </a:xfrm>
            <a:prstGeom prst="rect">
              <a:avLst/>
            </a:prstGeom>
            <a:solidFill>
              <a:srgbClr val="00CC99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CD0C7B6A-708F-F959-9F68-5945F15DC410}"/>
                </a:ext>
              </a:extLst>
            </p:cNvPr>
            <p:cNvSpPr/>
            <p:nvPr/>
          </p:nvSpPr>
          <p:spPr>
            <a:xfrm>
              <a:off x="9456692" y="5634446"/>
              <a:ext cx="687977" cy="687977"/>
            </a:xfrm>
            <a:prstGeom prst="rect">
              <a:avLst/>
            </a:prstGeom>
            <a:solidFill>
              <a:srgbClr val="00CC99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CD9F30EA-317D-7DD0-8427-D0945214AB63}"/>
                </a:ext>
              </a:extLst>
            </p:cNvPr>
            <p:cNvSpPr/>
            <p:nvPr/>
          </p:nvSpPr>
          <p:spPr>
            <a:xfrm>
              <a:off x="10144669" y="5634446"/>
              <a:ext cx="687977" cy="687977"/>
            </a:xfrm>
            <a:prstGeom prst="rect">
              <a:avLst/>
            </a:prstGeom>
            <a:solidFill>
              <a:srgbClr val="00CC99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9E2771A2-4983-FA0B-FD33-64209F997752}"/>
                </a:ext>
              </a:extLst>
            </p:cNvPr>
            <p:cNvSpPr/>
            <p:nvPr/>
          </p:nvSpPr>
          <p:spPr>
            <a:xfrm>
              <a:off x="10832646" y="5634446"/>
              <a:ext cx="687977" cy="687977"/>
            </a:xfrm>
            <a:prstGeom prst="rect">
              <a:avLst/>
            </a:prstGeom>
            <a:solidFill>
              <a:srgbClr val="00CC99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637BF344-B0BF-B6AC-C6CA-6A5713A5A1FA}"/>
                </a:ext>
              </a:extLst>
            </p:cNvPr>
            <p:cNvSpPr/>
            <p:nvPr/>
          </p:nvSpPr>
          <p:spPr>
            <a:xfrm>
              <a:off x="6016807" y="5634446"/>
              <a:ext cx="687977" cy="687977"/>
            </a:xfrm>
            <a:prstGeom prst="rect">
              <a:avLst/>
            </a:prstGeom>
            <a:solidFill>
              <a:srgbClr val="00CC99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9540240C-11E1-647A-E70F-7C688CBE4500}"/>
                </a:ext>
              </a:extLst>
            </p:cNvPr>
            <p:cNvSpPr/>
            <p:nvPr/>
          </p:nvSpPr>
          <p:spPr>
            <a:xfrm>
              <a:off x="6704784" y="5634446"/>
              <a:ext cx="687977" cy="687977"/>
            </a:xfrm>
            <a:prstGeom prst="rect">
              <a:avLst/>
            </a:prstGeom>
            <a:solidFill>
              <a:srgbClr val="00CC99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grpSp>
        <p:nvGrpSpPr>
          <p:cNvPr id="15" name="Groupe 14">
            <a:extLst>
              <a:ext uri="{FF2B5EF4-FFF2-40B4-BE49-F238E27FC236}">
                <a16:creationId xmlns:a16="http://schemas.microsoft.com/office/drawing/2014/main" id="{A68C51A4-3E76-4636-F219-071D334D4907}"/>
              </a:ext>
            </a:extLst>
          </p:cNvPr>
          <p:cNvGrpSpPr/>
          <p:nvPr/>
        </p:nvGrpSpPr>
        <p:grpSpPr>
          <a:xfrm rot="5400000">
            <a:off x="4207227" y="4588954"/>
            <a:ext cx="2642320" cy="1184717"/>
            <a:chOff x="6016807" y="5634446"/>
            <a:chExt cx="5503816" cy="687977"/>
          </a:xfrm>
          <a:solidFill>
            <a:srgbClr val="FF99FF"/>
          </a:solidFill>
        </p:grpSpPr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00583662-4C83-BC71-66DD-1108E05CC4C4}"/>
                </a:ext>
              </a:extLst>
            </p:cNvPr>
            <p:cNvSpPr/>
            <p:nvPr/>
          </p:nvSpPr>
          <p:spPr>
            <a:xfrm>
              <a:off x="7392761" y="5634446"/>
              <a:ext cx="687977" cy="687977"/>
            </a:xfrm>
            <a:prstGeom prst="rect">
              <a:avLst/>
            </a:prstGeom>
            <a:solidFill>
              <a:srgbClr val="00CC99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D0515890-A90A-DB39-B5C2-4ADE6DB7E724}"/>
                </a:ext>
              </a:extLst>
            </p:cNvPr>
            <p:cNvSpPr/>
            <p:nvPr/>
          </p:nvSpPr>
          <p:spPr>
            <a:xfrm>
              <a:off x="8080738" y="5634446"/>
              <a:ext cx="687977" cy="687977"/>
            </a:xfrm>
            <a:prstGeom prst="rect">
              <a:avLst/>
            </a:prstGeom>
            <a:solidFill>
              <a:srgbClr val="00CC99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FFEFC936-D421-B681-2AEB-E7B40DA3306B}"/>
                </a:ext>
              </a:extLst>
            </p:cNvPr>
            <p:cNvSpPr/>
            <p:nvPr/>
          </p:nvSpPr>
          <p:spPr>
            <a:xfrm>
              <a:off x="8768715" y="5634446"/>
              <a:ext cx="687977" cy="687977"/>
            </a:xfrm>
            <a:prstGeom prst="rect">
              <a:avLst/>
            </a:prstGeom>
            <a:solidFill>
              <a:srgbClr val="00CC99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2F1FD05D-DE7E-BD93-2C17-489F4C18BD48}"/>
                </a:ext>
              </a:extLst>
            </p:cNvPr>
            <p:cNvSpPr/>
            <p:nvPr/>
          </p:nvSpPr>
          <p:spPr>
            <a:xfrm>
              <a:off x="9456692" y="5634446"/>
              <a:ext cx="687977" cy="687977"/>
            </a:xfrm>
            <a:prstGeom prst="rect">
              <a:avLst/>
            </a:prstGeom>
            <a:solidFill>
              <a:srgbClr val="00CC99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4D06AF48-540D-A296-31B0-0E6799BE335B}"/>
                </a:ext>
              </a:extLst>
            </p:cNvPr>
            <p:cNvSpPr/>
            <p:nvPr/>
          </p:nvSpPr>
          <p:spPr>
            <a:xfrm>
              <a:off x="10144669" y="5634446"/>
              <a:ext cx="687977" cy="687977"/>
            </a:xfrm>
            <a:prstGeom prst="rect">
              <a:avLst/>
            </a:prstGeom>
            <a:solidFill>
              <a:srgbClr val="00CC99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C8368ADE-B19B-0234-C05B-EDDCD7427BA0}"/>
                </a:ext>
              </a:extLst>
            </p:cNvPr>
            <p:cNvSpPr/>
            <p:nvPr/>
          </p:nvSpPr>
          <p:spPr>
            <a:xfrm>
              <a:off x="10832646" y="5634446"/>
              <a:ext cx="687977" cy="687977"/>
            </a:xfrm>
            <a:prstGeom prst="rect">
              <a:avLst/>
            </a:prstGeom>
            <a:solidFill>
              <a:srgbClr val="00CC99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5CE82F5A-E41C-239E-4BB7-6AE278CD0649}"/>
                </a:ext>
              </a:extLst>
            </p:cNvPr>
            <p:cNvSpPr/>
            <p:nvPr/>
          </p:nvSpPr>
          <p:spPr>
            <a:xfrm>
              <a:off x="6016807" y="5634446"/>
              <a:ext cx="687977" cy="68797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17B48BFA-2472-FC47-3CBC-3C1F784D48CE}"/>
                </a:ext>
              </a:extLst>
            </p:cNvPr>
            <p:cNvSpPr/>
            <p:nvPr/>
          </p:nvSpPr>
          <p:spPr>
            <a:xfrm>
              <a:off x="6704784" y="5634446"/>
              <a:ext cx="687977" cy="68797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25" name="ZoneTexte 24">
                <a:extLst>
                  <a:ext uri="{FF2B5EF4-FFF2-40B4-BE49-F238E27FC236}">
                    <a16:creationId xmlns:a16="http://schemas.microsoft.com/office/drawing/2014/main" id="{DE4D52EB-42FA-A9A4-4A40-F9A732E27BA5}"/>
                  </a:ext>
                </a:extLst>
              </p:cNvPr>
              <p:cNvSpPr txBox="1"/>
              <p:nvPr/>
            </p:nvSpPr>
            <p:spPr>
              <a:xfrm>
                <a:off x="5192229" y="2311259"/>
                <a:ext cx="548227" cy="92519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>
                      <m:f>
                        <m:fPr>
                          <m:ctrlPr>
                            <a:rPr lang="fr-FR" sz="32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32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14</m:t>
                          </m:r>
                        </m:num>
                        <m:den>
                          <m:r>
                            <a:rPr lang="fr-FR" sz="32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8</m:t>
                          </m:r>
                        </m:den>
                      </m:f>
                    </m:oMath>
                  </m:oMathPara>
                </a14:m>
                <a:endParaRPr lang="fr-FR" dirty="0"/>
              </a:p>
            </p:txBody>
          </p:sp>
        </mc:Choice>
        <mc:Fallback>
          <p:sp>
            <p:nvSpPr>
              <p:cNvPr id="25" name="ZoneTexte 24">
                <a:extLst>
                  <a:ext uri="{FF2B5EF4-FFF2-40B4-BE49-F238E27FC236}">
                    <a16:creationId xmlns:a16="http://schemas.microsoft.com/office/drawing/2014/main" id="{DE4D52EB-42FA-A9A4-4A40-F9A732E27BA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92229" y="2311259"/>
                <a:ext cx="548227" cy="92519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6" name="ZoneTexte 25">
                <a:extLst>
                  <a:ext uri="{FF2B5EF4-FFF2-40B4-BE49-F238E27FC236}">
                    <a16:creationId xmlns:a16="http://schemas.microsoft.com/office/drawing/2014/main" id="{C688464C-C359-89D4-331E-3E810FBB3475}"/>
                  </a:ext>
                </a:extLst>
              </p:cNvPr>
              <p:cNvSpPr txBox="1"/>
              <p:nvPr/>
            </p:nvSpPr>
            <p:spPr>
              <a:xfrm>
                <a:off x="3559556" y="2316702"/>
                <a:ext cx="1456937" cy="92519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>
                      <m:r>
                        <a:rPr lang="fr-FR" sz="3200" b="0" i="1" smtClean="0">
                          <a:latin typeface="Cambria Math" panose="02040503050406030204" pitchFamily="18" charset="0"/>
                        </a:rPr>
                        <m:t>1+</m:t>
                      </m:r>
                      <m:f>
                        <m:fPr>
                          <m:ctrlPr>
                            <a:rPr lang="fr-FR" sz="32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3200" b="0" i="1" smtClean="0">
                              <a:latin typeface="Cambria Math" panose="02040503050406030204" pitchFamily="18" charset="0"/>
                            </a:rPr>
                            <m:t>6</m:t>
                          </m:r>
                        </m:num>
                        <m:den>
                          <m:r>
                            <a:rPr lang="fr-FR" sz="3200" b="0" i="1" smtClean="0">
                              <a:latin typeface="Cambria Math" panose="02040503050406030204" pitchFamily="18" charset="0"/>
                            </a:rPr>
                            <m:t>8</m:t>
                          </m:r>
                        </m:den>
                      </m:f>
                      <m:r>
                        <a:rPr lang="fr-FR" sz="3200" b="0" i="1" smtClean="0"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fr-FR" dirty="0"/>
              </a:p>
            </p:txBody>
          </p:sp>
        </mc:Choice>
        <mc:Fallback>
          <p:sp>
            <p:nvSpPr>
              <p:cNvPr id="26" name="ZoneTexte 25">
                <a:extLst>
                  <a:ext uri="{FF2B5EF4-FFF2-40B4-BE49-F238E27FC236}">
                    <a16:creationId xmlns:a16="http://schemas.microsoft.com/office/drawing/2014/main" id="{C688464C-C359-89D4-331E-3E810FBB347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59556" y="2316702"/>
                <a:ext cx="1456937" cy="92519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4455346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368" y="367849"/>
            <a:ext cx="7886700" cy="541357"/>
          </a:xfrm>
        </p:spPr>
        <p:txBody>
          <a:bodyPr>
            <a:normAutofit fontScale="90000"/>
          </a:bodyPr>
          <a:lstStyle/>
          <a:p>
            <a:r>
              <a:rPr lang="fr-FR" dirty="0"/>
              <a:t>Recopie et complète l’égalité.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5/5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9B029B12-1988-CE1A-FF1A-DE4337C543A7}"/>
                  </a:ext>
                </a:extLst>
              </p:cNvPr>
              <p:cNvSpPr txBox="1"/>
              <p:nvPr/>
            </p:nvSpPr>
            <p:spPr>
              <a:xfrm>
                <a:off x="3445743" y="2296890"/>
                <a:ext cx="2107949" cy="93519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>
                      <m:r>
                        <a:rPr lang="fr-FR" sz="3200" b="0" i="1" smtClean="0">
                          <a:latin typeface="Cambria Math" panose="02040503050406030204" pitchFamily="18" charset="0"/>
                        </a:rPr>
                        <m:t>1+</m:t>
                      </m:r>
                      <m:f>
                        <m:fPr>
                          <m:ctrlPr>
                            <a:rPr lang="fr-FR" sz="32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3200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</m:num>
                        <m:den>
                          <m:r>
                            <a:rPr lang="fr-FR" sz="3200" b="0" i="1" smtClean="0"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  <m:r>
                        <a:rPr lang="fr-FR" sz="32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fr-FR" sz="32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3200" i="1">
                              <a:latin typeface="Cambria Math" panose="02040503050406030204" pitchFamily="18" charset="0"/>
                            </a:rPr>
                            <m:t>…</m:t>
                          </m:r>
                        </m:num>
                        <m:den>
                          <m:r>
                            <a:rPr lang="fr-FR" sz="3200" i="1">
                              <a:latin typeface="Cambria Math" panose="02040503050406030204" pitchFamily="18" charset="0"/>
                            </a:rPr>
                            <m:t>…</m:t>
                          </m:r>
                        </m:den>
                      </m:f>
                    </m:oMath>
                  </m:oMathPara>
                </a14:m>
                <a:endParaRPr lang="fr-FR" dirty="0"/>
              </a:p>
            </p:txBody>
          </p:sp>
        </mc:Choice>
        <mc:Fallback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9B029B12-1988-CE1A-FF1A-DE4337C543A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45743" y="2296890"/>
                <a:ext cx="2107949" cy="935192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78601015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5/5</a:t>
            </a:r>
          </a:p>
        </p:txBody>
      </p:sp>
      <p:sp>
        <p:nvSpPr>
          <p:cNvPr id="11" name="Accolade fermante 10">
            <a:extLst>
              <a:ext uri="{FF2B5EF4-FFF2-40B4-BE49-F238E27FC236}">
                <a16:creationId xmlns:a16="http://schemas.microsoft.com/office/drawing/2014/main" id="{036124E4-6C47-AC1B-A835-B68885E9B97B}"/>
              </a:ext>
            </a:extLst>
          </p:cNvPr>
          <p:cNvSpPr/>
          <p:nvPr/>
        </p:nvSpPr>
        <p:spPr>
          <a:xfrm rot="16200000">
            <a:off x="4345790" y="1359782"/>
            <a:ext cx="452422" cy="4785522"/>
          </a:xfrm>
          <a:prstGeom prst="rightBrace">
            <a:avLst>
              <a:gd name="adj1" fmla="val 70131"/>
              <a:gd name="adj2" fmla="val 50000"/>
            </a:avLst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A142D51F-43C4-C080-6535-F8D29385C56D}"/>
              </a:ext>
            </a:extLst>
          </p:cNvPr>
          <p:cNvGrpSpPr/>
          <p:nvPr/>
        </p:nvGrpSpPr>
        <p:grpSpPr>
          <a:xfrm>
            <a:off x="2179238" y="4186360"/>
            <a:ext cx="2262109" cy="904844"/>
            <a:chOff x="7362282" y="2810958"/>
            <a:chExt cx="3439885" cy="1375954"/>
          </a:xfrm>
          <a:solidFill>
            <a:schemeClr val="accent4">
              <a:lumMod val="40000"/>
              <a:lumOff val="60000"/>
            </a:schemeClr>
          </a:solidFill>
        </p:grpSpPr>
        <p:grpSp>
          <p:nvGrpSpPr>
            <p:cNvPr id="5" name="Groupe 4">
              <a:extLst>
                <a:ext uri="{FF2B5EF4-FFF2-40B4-BE49-F238E27FC236}">
                  <a16:creationId xmlns:a16="http://schemas.microsoft.com/office/drawing/2014/main" id="{0E78B603-A5D7-091E-6B8F-A7925C33BA3A}"/>
                </a:ext>
              </a:extLst>
            </p:cNvPr>
            <p:cNvGrpSpPr/>
            <p:nvPr/>
          </p:nvGrpSpPr>
          <p:grpSpPr>
            <a:xfrm>
              <a:off x="7362282" y="2810958"/>
              <a:ext cx="3439885" cy="687977"/>
              <a:chOff x="686482" y="6017713"/>
              <a:chExt cx="3439885" cy="687977"/>
            </a:xfrm>
            <a:grpFill/>
          </p:grpSpPr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id="{9D8127CD-0B10-3151-B32F-59D1FE2AD108}"/>
                  </a:ext>
                </a:extLst>
              </p:cNvPr>
              <p:cNvSpPr/>
              <p:nvPr/>
            </p:nvSpPr>
            <p:spPr>
              <a:xfrm>
                <a:off x="686482" y="6017713"/>
                <a:ext cx="687977" cy="687977"/>
              </a:xfrm>
              <a:prstGeom prst="rect">
                <a:avLst/>
              </a:prstGeom>
              <a:grpFill/>
              <a:ln>
                <a:solidFill>
                  <a:schemeClr val="bg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6" name="Rectangle 15">
                <a:extLst>
                  <a:ext uri="{FF2B5EF4-FFF2-40B4-BE49-F238E27FC236}">
                    <a16:creationId xmlns:a16="http://schemas.microsoft.com/office/drawing/2014/main" id="{FDC74973-CF44-6877-4F15-B5012A871802}"/>
                  </a:ext>
                </a:extLst>
              </p:cNvPr>
              <p:cNvSpPr/>
              <p:nvPr/>
            </p:nvSpPr>
            <p:spPr>
              <a:xfrm>
                <a:off x="1374459" y="6017713"/>
                <a:ext cx="687977" cy="687977"/>
              </a:xfrm>
              <a:prstGeom prst="rect">
                <a:avLst/>
              </a:prstGeom>
              <a:grpFill/>
              <a:ln>
                <a:solidFill>
                  <a:schemeClr val="bg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574EED97-33C1-B8DC-051A-A4F770690116}"/>
                  </a:ext>
                </a:extLst>
              </p:cNvPr>
              <p:cNvSpPr/>
              <p:nvPr/>
            </p:nvSpPr>
            <p:spPr>
              <a:xfrm>
                <a:off x="2062436" y="6017713"/>
                <a:ext cx="687977" cy="687977"/>
              </a:xfrm>
              <a:prstGeom prst="rect">
                <a:avLst/>
              </a:prstGeom>
              <a:grpFill/>
              <a:ln>
                <a:solidFill>
                  <a:schemeClr val="bg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8" name="Rectangle 17">
                <a:extLst>
                  <a:ext uri="{FF2B5EF4-FFF2-40B4-BE49-F238E27FC236}">
                    <a16:creationId xmlns:a16="http://schemas.microsoft.com/office/drawing/2014/main" id="{FCD55BFA-0412-8003-A961-128D863A2734}"/>
                  </a:ext>
                </a:extLst>
              </p:cNvPr>
              <p:cNvSpPr/>
              <p:nvPr/>
            </p:nvSpPr>
            <p:spPr>
              <a:xfrm>
                <a:off x="2750413" y="6017713"/>
                <a:ext cx="687977" cy="687977"/>
              </a:xfrm>
              <a:prstGeom prst="rect">
                <a:avLst/>
              </a:prstGeom>
              <a:grpFill/>
              <a:ln>
                <a:solidFill>
                  <a:schemeClr val="bg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9" name="Rectangle 18">
                <a:extLst>
                  <a:ext uri="{FF2B5EF4-FFF2-40B4-BE49-F238E27FC236}">
                    <a16:creationId xmlns:a16="http://schemas.microsoft.com/office/drawing/2014/main" id="{040C2319-7147-CA5E-68D8-29E2988CDB0F}"/>
                  </a:ext>
                </a:extLst>
              </p:cNvPr>
              <p:cNvSpPr/>
              <p:nvPr/>
            </p:nvSpPr>
            <p:spPr>
              <a:xfrm>
                <a:off x="3438390" y="6017713"/>
                <a:ext cx="687977" cy="687977"/>
              </a:xfrm>
              <a:prstGeom prst="rect">
                <a:avLst/>
              </a:prstGeom>
              <a:grpFill/>
              <a:ln>
                <a:solidFill>
                  <a:schemeClr val="bg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grpSp>
          <p:nvGrpSpPr>
            <p:cNvPr id="6" name="Groupe 5">
              <a:extLst>
                <a:ext uri="{FF2B5EF4-FFF2-40B4-BE49-F238E27FC236}">
                  <a16:creationId xmlns:a16="http://schemas.microsoft.com/office/drawing/2014/main" id="{4BF5E6C2-ED3D-2F0F-0353-2B6800743A49}"/>
                </a:ext>
              </a:extLst>
            </p:cNvPr>
            <p:cNvGrpSpPr/>
            <p:nvPr/>
          </p:nvGrpSpPr>
          <p:grpSpPr>
            <a:xfrm>
              <a:off x="7362282" y="3498935"/>
              <a:ext cx="3439885" cy="687977"/>
              <a:chOff x="686482" y="6017713"/>
              <a:chExt cx="3439885" cy="687977"/>
            </a:xfrm>
            <a:grpFill/>
          </p:grpSpPr>
          <p:sp>
            <p:nvSpPr>
              <p:cNvPr id="8" name="Rectangle 7">
                <a:extLst>
                  <a:ext uri="{FF2B5EF4-FFF2-40B4-BE49-F238E27FC236}">
                    <a16:creationId xmlns:a16="http://schemas.microsoft.com/office/drawing/2014/main" id="{8B09977B-5450-9401-E887-578996F641B3}"/>
                  </a:ext>
                </a:extLst>
              </p:cNvPr>
              <p:cNvSpPr/>
              <p:nvPr/>
            </p:nvSpPr>
            <p:spPr>
              <a:xfrm>
                <a:off x="686482" y="6017713"/>
                <a:ext cx="687977" cy="687977"/>
              </a:xfrm>
              <a:prstGeom prst="rect">
                <a:avLst/>
              </a:prstGeom>
              <a:grpFill/>
              <a:ln>
                <a:solidFill>
                  <a:schemeClr val="bg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9" name="Rectangle 8">
                <a:extLst>
                  <a:ext uri="{FF2B5EF4-FFF2-40B4-BE49-F238E27FC236}">
                    <a16:creationId xmlns:a16="http://schemas.microsoft.com/office/drawing/2014/main" id="{CFE27916-B780-5812-E1DD-39C88A2CABF6}"/>
                  </a:ext>
                </a:extLst>
              </p:cNvPr>
              <p:cNvSpPr/>
              <p:nvPr/>
            </p:nvSpPr>
            <p:spPr>
              <a:xfrm>
                <a:off x="1374459" y="6017713"/>
                <a:ext cx="687977" cy="687977"/>
              </a:xfrm>
              <a:prstGeom prst="rect">
                <a:avLst/>
              </a:prstGeom>
              <a:grpFill/>
              <a:ln>
                <a:solidFill>
                  <a:schemeClr val="bg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C8E6FF54-7021-CABE-A529-BD2DAB846AD5}"/>
                  </a:ext>
                </a:extLst>
              </p:cNvPr>
              <p:cNvSpPr/>
              <p:nvPr/>
            </p:nvSpPr>
            <p:spPr>
              <a:xfrm>
                <a:off x="2062436" y="6017713"/>
                <a:ext cx="687977" cy="687977"/>
              </a:xfrm>
              <a:prstGeom prst="rect">
                <a:avLst/>
              </a:prstGeom>
              <a:grpFill/>
              <a:ln>
                <a:solidFill>
                  <a:schemeClr val="bg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3" name="Rectangle 12">
                <a:extLst>
                  <a:ext uri="{FF2B5EF4-FFF2-40B4-BE49-F238E27FC236}">
                    <a16:creationId xmlns:a16="http://schemas.microsoft.com/office/drawing/2014/main" id="{EBE017EB-B81B-6AF3-9DB9-83DFC9E70866}"/>
                  </a:ext>
                </a:extLst>
              </p:cNvPr>
              <p:cNvSpPr/>
              <p:nvPr/>
            </p:nvSpPr>
            <p:spPr>
              <a:xfrm>
                <a:off x="2750413" y="6017713"/>
                <a:ext cx="687977" cy="687977"/>
              </a:xfrm>
              <a:prstGeom prst="rect">
                <a:avLst/>
              </a:prstGeom>
              <a:grpFill/>
              <a:ln>
                <a:solidFill>
                  <a:schemeClr val="bg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4" name="Rectangle 13">
                <a:extLst>
                  <a:ext uri="{FF2B5EF4-FFF2-40B4-BE49-F238E27FC236}">
                    <a16:creationId xmlns:a16="http://schemas.microsoft.com/office/drawing/2014/main" id="{A97266DD-01C5-17B1-1C28-D8A2A8AF043E}"/>
                  </a:ext>
                </a:extLst>
              </p:cNvPr>
              <p:cNvSpPr/>
              <p:nvPr/>
            </p:nvSpPr>
            <p:spPr>
              <a:xfrm>
                <a:off x="3438390" y="6017713"/>
                <a:ext cx="687977" cy="687977"/>
              </a:xfrm>
              <a:prstGeom prst="rect">
                <a:avLst/>
              </a:prstGeom>
              <a:grpFill/>
              <a:ln>
                <a:solidFill>
                  <a:schemeClr val="bg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EDDD8DF1-1B0B-E2BB-80B6-3D255F885005}"/>
                </a:ext>
              </a:extLst>
            </p:cNvPr>
            <p:cNvSpPr/>
            <p:nvPr/>
          </p:nvSpPr>
          <p:spPr>
            <a:xfrm>
              <a:off x="7362282" y="2810958"/>
              <a:ext cx="3439885" cy="13759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</p:grpSp>
      <p:grpSp>
        <p:nvGrpSpPr>
          <p:cNvPr id="20" name="Groupe 19">
            <a:extLst>
              <a:ext uri="{FF2B5EF4-FFF2-40B4-BE49-F238E27FC236}">
                <a16:creationId xmlns:a16="http://schemas.microsoft.com/office/drawing/2014/main" id="{57DCDF93-8E00-CE39-9DC8-E1FFC44A06EA}"/>
              </a:ext>
            </a:extLst>
          </p:cNvPr>
          <p:cNvGrpSpPr/>
          <p:nvPr/>
        </p:nvGrpSpPr>
        <p:grpSpPr>
          <a:xfrm>
            <a:off x="4702653" y="4186360"/>
            <a:ext cx="2262109" cy="904844"/>
            <a:chOff x="7362282" y="2810958"/>
            <a:chExt cx="3439885" cy="1375954"/>
          </a:xfrm>
        </p:grpSpPr>
        <p:grpSp>
          <p:nvGrpSpPr>
            <p:cNvPr id="21" name="Groupe 20">
              <a:extLst>
                <a:ext uri="{FF2B5EF4-FFF2-40B4-BE49-F238E27FC236}">
                  <a16:creationId xmlns:a16="http://schemas.microsoft.com/office/drawing/2014/main" id="{6FAEB218-205A-3740-1579-13D7CF46A855}"/>
                </a:ext>
              </a:extLst>
            </p:cNvPr>
            <p:cNvGrpSpPr/>
            <p:nvPr/>
          </p:nvGrpSpPr>
          <p:grpSpPr>
            <a:xfrm>
              <a:off x="7362282" y="2810958"/>
              <a:ext cx="3439885" cy="687977"/>
              <a:chOff x="686482" y="6017713"/>
              <a:chExt cx="3439885" cy="687977"/>
            </a:xfrm>
          </p:grpSpPr>
          <p:sp>
            <p:nvSpPr>
              <p:cNvPr id="29" name="Rectangle 28">
                <a:extLst>
                  <a:ext uri="{FF2B5EF4-FFF2-40B4-BE49-F238E27FC236}">
                    <a16:creationId xmlns:a16="http://schemas.microsoft.com/office/drawing/2014/main" id="{6B1C25DE-876C-AC35-E01F-6F9613001DC2}"/>
                  </a:ext>
                </a:extLst>
              </p:cNvPr>
              <p:cNvSpPr/>
              <p:nvPr/>
            </p:nvSpPr>
            <p:spPr>
              <a:xfrm>
                <a:off x="686482" y="6017713"/>
                <a:ext cx="687977" cy="687977"/>
              </a:xfrm>
              <a:prstGeom prst="rect">
                <a:avLst/>
              </a:prstGeom>
              <a:solidFill>
                <a:schemeClr val="accent4">
                  <a:lumMod val="40000"/>
                  <a:lumOff val="60000"/>
                </a:schemeClr>
              </a:solidFill>
              <a:ln>
                <a:solidFill>
                  <a:schemeClr val="bg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dirty="0"/>
              </a:p>
            </p:txBody>
          </p:sp>
          <p:sp>
            <p:nvSpPr>
              <p:cNvPr id="30" name="Rectangle 29">
                <a:extLst>
                  <a:ext uri="{FF2B5EF4-FFF2-40B4-BE49-F238E27FC236}">
                    <a16:creationId xmlns:a16="http://schemas.microsoft.com/office/drawing/2014/main" id="{18F04E56-CEEF-36DD-00D7-4A4209369114}"/>
                  </a:ext>
                </a:extLst>
              </p:cNvPr>
              <p:cNvSpPr/>
              <p:nvPr/>
            </p:nvSpPr>
            <p:spPr>
              <a:xfrm>
                <a:off x="1374459" y="6017713"/>
                <a:ext cx="687977" cy="687977"/>
              </a:xfrm>
              <a:prstGeom prst="rect">
                <a:avLst/>
              </a:prstGeom>
              <a:solidFill>
                <a:schemeClr val="accent4">
                  <a:lumMod val="40000"/>
                  <a:lumOff val="60000"/>
                </a:schemeClr>
              </a:solidFill>
              <a:ln>
                <a:solidFill>
                  <a:schemeClr val="bg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31" name="Rectangle 30">
                <a:extLst>
                  <a:ext uri="{FF2B5EF4-FFF2-40B4-BE49-F238E27FC236}">
                    <a16:creationId xmlns:a16="http://schemas.microsoft.com/office/drawing/2014/main" id="{DFCF1DC1-46C8-7288-6363-B587F81E5724}"/>
                  </a:ext>
                </a:extLst>
              </p:cNvPr>
              <p:cNvSpPr/>
              <p:nvPr/>
            </p:nvSpPr>
            <p:spPr>
              <a:xfrm>
                <a:off x="2062436" y="6017713"/>
                <a:ext cx="687977" cy="687977"/>
              </a:xfrm>
              <a:prstGeom prst="rect">
                <a:avLst/>
              </a:prstGeom>
              <a:solidFill>
                <a:schemeClr val="accent4">
                  <a:lumMod val="40000"/>
                  <a:lumOff val="60000"/>
                </a:schemeClr>
              </a:solidFill>
              <a:ln>
                <a:solidFill>
                  <a:schemeClr val="bg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32" name="Rectangle 31">
                <a:extLst>
                  <a:ext uri="{FF2B5EF4-FFF2-40B4-BE49-F238E27FC236}">
                    <a16:creationId xmlns:a16="http://schemas.microsoft.com/office/drawing/2014/main" id="{83657CC5-BA9E-18DB-6AE2-F3C43DFF290D}"/>
                  </a:ext>
                </a:extLst>
              </p:cNvPr>
              <p:cNvSpPr/>
              <p:nvPr/>
            </p:nvSpPr>
            <p:spPr>
              <a:xfrm>
                <a:off x="2750413" y="6017713"/>
                <a:ext cx="687977" cy="687977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33" name="Rectangle 32">
                <a:extLst>
                  <a:ext uri="{FF2B5EF4-FFF2-40B4-BE49-F238E27FC236}">
                    <a16:creationId xmlns:a16="http://schemas.microsoft.com/office/drawing/2014/main" id="{E04D0D76-4909-621A-7F3F-3D2494DDD883}"/>
                  </a:ext>
                </a:extLst>
              </p:cNvPr>
              <p:cNvSpPr/>
              <p:nvPr/>
            </p:nvSpPr>
            <p:spPr>
              <a:xfrm>
                <a:off x="3438390" y="6017713"/>
                <a:ext cx="687977" cy="687977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grpSp>
          <p:nvGrpSpPr>
            <p:cNvPr id="22" name="Groupe 21">
              <a:extLst>
                <a:ext uri="{FF2B5EF4-FFF2-40B4-BE49-F238E27FC236}">
                  <a16:creationId xmlns:a16="http://schemas.microsoft.com/office/drawing/2014/main" id="{B5EB62BA-551D-D131-EDD8-B2772EB55715}"/>
                </a:ext>
              </a:extLst>
            </p:cNvPr>
            <p:cNvGrpSpPr/>
            <p:nvPr/>
          </p:nvGrpSpPr>
          <p:grpSpPr>
            <a:xfrm>
              <a:off x="7362282" y="3498935"/>
              <a:ext cx="3439885" cy="687977"/>
              <a:chOff x="686482" y="6017713"/>
              <a:chExt cx="3439885" cy="687977"/>
            </a:xfrm>
          </p:grpSpPr>
          <p:sp>
            <p:nvSpPr>
              <p:cNvPr id="24" name="Rectangle 23">
                <a:extLst>
                  <a:ext uri="{FF2B5EF4-FFF2-40B4-BE49-F238E27FC236}">
                    <a16:creationId xmlns:a16="http://schemas.microsoft.com/office/drawing/2014/main" id="{D1906122-88A8-C31C-D48C-AA3DBE14E3EB}"/>
                  </a:ext>
                </a:extLst>
              </p:cNvPr>
              <p:cNvSpPr/>
              <p:nvPr/>
            </p:nvSpPr>
            <p:spPr>
              <a:xfrm>
                <a:off x="686482" y="6017713"/>
                <a:ext cx="687977" cy="687977"/>
              </a:xfrm>
              <a:prstGeom prst="rect">
                <a:avLst/>
              </a:prstGeom>
              <a:solidFill>
                <a:schemeClr val="accent4">
                  <a:lumMod val="40000"/>
                  <a:lumOff val="60000"/>
                </a:schemeClr>
              </a:solidFill>
              <a:ln>
                <a:solidFill>
                  <a:schemeClr val="bg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5" name="Rectangle 24">
                <a:extLst>
                  <a:ext uri="{FF2B5EF4-FFF2-40B4-BE49-F238E27FC236}">
                    <a16:creationId xmlns:a16="http://schemas.microsoft.com/office/drawing/2014/main" id="{CE7F3B84-86D6-9FE6-7B6F-09CA350FB7AB}"/>
                  </a:ext>
                </a:extLst>
              </p:cNvPr>
              <p:cNvSpPr/>
              <p:nvPr/>
            </p:nvSpPr>
            <p:spPr>
              <a:xfrm>
                <a:off x="1374460" y="6017713"/>
                <a:ext cx="687977" cy="687977"/>
              </a:xfrm>
              <a:prstGeom prst="rect">
                <a:avLst/>
              </a:prstGeom>
              <a:solidFill>
                <a:schemeClr val="accent4">
                  <a:lumMod val="40000"/>
                  <a:lumOff val="60000"/>
                </a:schemeClr>
              </a:solidFill>
              <a:ln>
                <a:solidFill>
                  <a:schemeClr val="bg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6" name="Rectangle 25">
                <a:extLst>
                  <a:ext uri="{FF2B5EF4-FFF2-40B4-BE49-F238E27FC236}">
                    <a16:creationId xmlns:a16="http://schemas.microsoft.com/office/drawing/2014/main" id="{A69DCE27-4FF1-E3B2-C013-A1A61759C192}"/>
                  </a:ext>
                </a:extLst>
              </p:cNvPr>
              <p:cNvSpPr/>
              <p:nvPr/>
            </p:nvSpPr>
            <p:spPr>
              <a:xfrm>
                <a:off x="2062436" y="6017713"/>
                <a:ext cx="687977" cy="687977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7" name="Rectangle 26">
                <a:extLst>
                  <a:ext uri="{FF2B5EF4-FFF2-40B4-BE49-F238E27FC236}">
                    <a16:creationId xmlns:a16="http://schemas.microsoft.com/office/drawing/2014/main" id="{C985FAA9-1228-5FD7-F480-86FFE9CA8167}"/>
                  </a:ext>
                </a:extLst>
              </p:cNvPr>
              <p:cNvSpPr/>
              <p:nvPr/>
            </p:nvSpPr>
            <p:spPr>
              <a:xfrm>
                <a:off x="2750413" y="6017713"/>
                <a:ext cx="687977" cy="687977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8" name="Rectangle 27">
                <a:extLst>
                  <a:ext uri="{FF2B5EF4-FFF2-40B4-BE49-F238E27FC236}">
                    <a16:creationId xmlns:a16="http://schemas.microsoft.com/office/drawing/2014/main" id="{3691D928-AA2D-4A6C-4566-5447239CF99F}"/>
                  </a:ext>
                </a:extLst>
              </p:cNvPr>
              <p:cNvSpPr/>
              <p:nvPr/>
            </p:nvSpPr>
            <p:spPr>
              <a:xfrm>
                <a:off x="3438390" y="6017713"/>
                <a:ext cx="687977" cy="687977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E0332990-0225-0DB4-0CC9-9231F5CB8C1F}"/>
                </a:ext>
              </a:extLst>
            </p:cNvPr>
            <p:cNvSpPr/>
            <p:nvPr/>
          </p:nvSpPr>
          <p:spPr>
            <a:xfrm>
              <a:off x="7362282" y="2810958"/>
              <a:ext cx="3439885" cy="1375954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5" name="ZoneTexte 34">
                <a:extLst>
                  <a:ext uri="{FF2B5EF4-FFF2-40B4-BE49-F238E27FC236}">
                    <a16:creationId xmlns:a16="http://schemas.microsoft.com/office/drawing/2014/main" id="{FEC5E3B0-C442-2325-FF75-8348FA286D7C}"/>
                  </a:ext>
                </a:extLst>
              </p:cNvPr>
              <p:cNvSpPr txBox="1"/>
              <p:nvPr/>
            </p:nvSpPr>
            <p:spPr>
              <a:xfrm>
                <a:off x="5419856" y="2301665"/>
                <a:ext cx="548227" cy="93519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>
                      <m:f>
                        <m:fPr>
                          <m:ctrlPr>
                            <a:rPr lang="fr-FR" sz="32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32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15</m:t>
                          </m:r>
                        </m:num>
                        <m:den>
                          <m:r>
                            <a:rPr lang="fr-FR" sz="32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fr-FR" dirty="0"/>
              </a:p>
            </p:txBody>
          </p:sp>
        </mc:Choice>
        <mc:Fallback>
          <p:sp>
            <p:nvSpPr>
              <p:cNvPr id="35" name="ZoneTexte 34">
                <a:extLst>
                  <a:ext uri="{FF2B5EF4-FFF2-40B4-BE49-F238E27FC236}">
                    <a16:creationId xmlns:a16="http://schemas.microsoft.com/office/drawing/2014/main" id="{FEC5E3B0-C442-2325-FF75-8348FA286D7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19856" y="2301665"/>
                <a:ext cx="548227" cy="935192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6" name="ZoneTexte 35">
                <a:extLst>
                  <a:ext uri="{FF2B5EF4-FFF2-40B4-BE49-F238E27FC236}">
                    <a16:creationId xmlns:a16="http://schemas.microsoft.com/office/drawing/2014/main" id="{3F6DDC5F-F075-2DED-9EEF-9220ECD245B0}"/>
                  </a:ext>
                </a:extLst>
              </p:cNvPr>
              <p:cNvSpPr txBox="1"/>
              <p:nvPr/>
            </p:nvSpPr>
            <p:spPr>
              <a:xfrm>
                <a:off x="3445743" y="2296890"/>
                <a:ext cx="1684564" cy="93519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>
                      <m:r>
                        <a:rPr lang="fr-FR" sz="3200" b="0" i="1" smtClean="0">
                          <a:latin typeface="Cambria Math" panose="02040503050406030204" pitchFamily="18" charset="0"/>
                        </a:rPr>
                        <m:t>1+</m:t>
                      </m:r>
                      <m:f>
                        <m:fPr>
                          <m:ctrlPr>
                            <a:rPr lang="fr-FR" sz="32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3200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</m:num>
                        <m:den>
                          <m:r>
                            <a:rPr lang="fr-FR" sz="3200" b="0" i="1" smtClean="0"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  <m:r>
                        <a:rPr lang="fr-FR" sz="3200" b="0" i="1" smtClean="0"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fr-FR" dirty="0"/>
              </a:p>
            </p:txBody>
          </p:sp>
        </mc:Choice>
        <mc:Fallback>
          <p:sp>
            <p:nvSpPr>
              <p:cNvPr id="36" name="ZoneTexte 35">
                <a:extLst>
                  <a:ext uri="{FF2B5EF4-FFF2-40B4-BE49-F238E27FC236}">
                    <a16:creationId xmlns:a16="http://schemas.microsoft.com/office/drawing/2014/main" id="{3F6DDC5F-F075-2DED-9EEF-9220ECD245B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45743" y="2296890"/>
                <a:ext cx="1684564" cy="935192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454828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oneTexte 5">
            <a:extLst>
              <a:ext uri="{FF2B5EF4-FFF2-40B4-BE49-F238E27FC236}">
                <a16:creationId xmlns:a16="http://schemas.microsoft.com/office/drawing/2014/main" id="{839F4E0C-EBEE-1651-70C3-295FA6AAD194}"/>
              </a:ext>
            </a:extLst>
          </p:cNvPr>
          <p:cNvSpPr txBox="1"/>
          <p:nvPr/>
        </p:nvSpPr>
        <p:spPr>
          <a:xfrm>
            <a:off x="703384" y="2162907"/>
            <a:ext cx="386861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/>
              <a:t>Tu vas avoir                        besoin de ton ardoise et de ton feutre.</a:t>
            </a:r>
          </a:p>
        </p:txBody>
      </p:sp>
    </p:spTree>
    <p:extLst>
      <p:ext uri="{BB962C8B-B14F-4D97-AF65-F5344CB8AC3E}">
        <p14:creationId xmlns:p14="http://schemas.microsoft.com/office/powerpoint/2010/main" val="15641125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368" y="367849"/>
            <a:ext cx="7886700" cy="541357"/>
          </a:xfrm>
        </p:spPr>
        <p:txBody>
          <a:bodyPr>
            <a:normAutofit fontScale="90000"/>
          </a:bodyPr>
          <a:lstStyle/>
          <a:p>
            <a:r>
              <a:rPr lang="fr-FR" dirty="0"/>
              <a:t>Recopie et complète l’égalité.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1/5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" name="ZoneTexte 12">
                <a:extLst>
                  <a:ext uri="{FF2B5EF4-FFF2-40B4-BE49-F238E27FC236}">
                    <a16:creationId xmlns:a16="http://schemas.microsoft.com/office/drawing/2014/main" id="{0521F587-5111-1868-5375-4F5D0EA378DB}"/>
                  </a:ext>
                </a:extLst>
              </p:cNvPr>
              <p:cNvSpPr txBox="1"/>
              <p:nvPr/>
            </p:nvSpPr>
            <p:spPr>
              <a:xfrm>
                <a:off x="3559556" y="2316702"/>
                <a:ext cx="1880323" cy="92198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>
                      <m:r>
                        <a:rPr lang="fr-FR" sz="3200" b="0" i="1" smtClean="0">
                          <a:latin typeface="Cambria Math" panose="02040503050406030204" pitchFamily="18" charset="0"/>
                        </a:rPr>
                        <m:t>1+</m:t>
                      </m:r>
                      <m:f>
                        <m:fPr>
                          <m:ctrlPr>
                            <a:rPr lang="fr-FR" sz="32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32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sz="32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r>
                        <a:rPr lang="fr-FR" sz="32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fr-FR" sz="32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3200" i="1">
                              <a:latin typeface="Cambria Math" panose="02040503050406030204" pitchFamily="18" charset="0"/>
                            </a:rPr>
                            <m:t>…</m:t>
                          </m:r>
                        </m:num>
                        <m:den>
                          <m:r>
                            <a:rPr lang="fr-FR" sz="3200" i="1">
                              <a:latin typeface="Cambria Math" panose="02040503050406030204" pitchFamily="18" charset="0"/>
                            </a:rPr>
                            <m:t>…</m:t>
                          </m:r>
                        </m:den>
                      </m:f>
                    </m:oMath>
                  </m:oMathPara>
                </a14:m>
                <a:endParaRPr lang="fr-FR" dirty="0"/>
              </a:p>
            </p:txBody>
          </p:sp>
        </mc:Choice>
        <mc:Fallback>
          <p:sp>
            <p:nvSpPr>
              <p:cNvPr id="13" name="ZoneTexte 12">
                <a:extLst>
                  <a:ext uri="{FF2B5EF4-FFF2-40B4-BE49-F238E27FC236}">
                    <a16:creationId xmlns:a16="http://schemas.microsoft.com/office/drawing/2014/main" id="{0521F587-5111-1868-5375-4F5D0EA378D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59556" y="2316702"/>
                <a:ext cx="1880323" cy="921984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3696163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1/5</a:t>
            </a:r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B3499BC6-A745-5362-8333-B6A44C67E7E6}"/>
              </a:ext>
            </a:extLst>
          </p:cNvPr>
          <p:cNvGrpSpPr/>
          <p:nvPr/>
        </p:nvGrpSpPr>
        <p:grpSpPr>
          <a:xfrm>
            <a:off x="2859136" y="4030910"/>
            <a:ext cx="1587188" cy="1587188"/>
            <a:chOff x="2536550" y="3558185"/>
            <a:chExt cx="2880000" cy="2880000"/>
          </a:xfrm>
          <a:solidFill>
            <a:srgbClr val="CC66FF"/>
          </a:solidFill>
        </p:grpSpPr>
        <p:sp>
          <p:nvSpPr>
            <p:cNvPr id="6" name="Ellipse 5">
              <a:extLst>
                <a:ext uri="{FF2B5EF4-FFF2-40B4-BE49-F238E27FC236}">
                  <a16:creationId xmlns:a16="http://schemas.microsoft.com/office/drawing/2014/main" id="{C1B30A08-C360-8290-D982-7ADF13AA5152}"/>
                </a:ext>
              </a:extLst>
            </p:cNvPr>
            <p:cNvSpPr/>
            <p:nvPr/>
          </p:nvSpPr>
          <p:spPr>
            <a:xfrm>
              <a:off x="2536550" y="3558185"/>
              <a:ext cx="2880000" cy="2880000"/>
            </a:xfrm>
            <a:prstGeom prst="ellips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7" name="Connecteur droit 6">
              <a:extLst>
                <a:ext uri="{FF2B5EF4-FFF2-40B4-BE49-F238E27FC236}">
                  <a16:creationId xmlns:a16="http://schemas.microsoft.com/office/drawing/2014/main" id="{777E2249-019E-5D3C-F218-223890070BFF}"/>
                </a:ext>
              </a:extLst>
            </p:cNvPr>
            <p:cNvCxnSpPr>
              <a:cxnSpLocks/>
              <a:stCxn id="6" idx="0"/>
              <a:endCxn id="6" idx="4"/>
            </p:cNvCxnSpPr>
            <p:nvPr/>
          </p:nvCxnSpPr>
          <p:spPr>
            <a:xfrm>
              <a:off x="3976550" y="3558185"/>
              <a:ext cx="0" cy="2880000"/>
            </a:xfrm>
            <a:prstGeom prst="line">
              <a:avLst/>
            </a:prstGeom>
            <a:grpFill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8" name="Groupe 7">
            <a:extLst>
              <a:ext uri="{FF2B5EF4-FFF2-40B4-BE49-F238E27FC236}">
                <a16:creationId xmlns:a16="http://schemas.microsoft.com/office/drawing/2014/main" id="{4D529B30-BC49-8062-40AE-EE843B875E08}"/>
              </a:ext>
            </a:extLst>
          </p:cNvPr>
          <p:cNvGrpSpPr/>
          <p:nvPr/>
        </p:nvGrpSpPr>
        <p:grpSpPr>
          <a:xfrm>
            <a:off x="4861558" y="4030910"/>
            <a:ext cx="1603747" cy="1609681"/>
            <a:chOff x="6720693" y="2683731"/>
            <a:chExt cx="2880000" cy="2890656"/>
          </a:xfrm>
        </p:grpSpPr>
        <p:sp>
          <p:nvSpPr>
            <p:cNvPr id="9" name="Ellipse 8">
              <a:extLst>
                <a:ext uri="{FF2B5EF4-FFF2-40B4-BE49-F238E27FC236}">
                  <a16:creationId xmlns:a16="http://schemas.microsoft.com/office/drawing/2014/main" id="{A2B327C6-EE3A-D6F0-B83F-11E8D345181A}"/>
                </a:ext>
              </a:extLst>
            </p:cNvPr>
            <p:cNvSpPr/>
            <p:nvPr/>
          </p:nvSpPr>
          <p:spPr>
            <a:xfrm>
              <a:off x="6720693" y="2683731"/>
              <a:ext cx="2880000" cy="2880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0" name="Arc partiel 9">
              <a:extLst>
                <a:ext uri="{FF2B5EF4-FFF2-40B4-BE49-F238E27FC236}">
                  <a16:creationId xmlns:a16="http://schemas.microsoft.com/office/drawing/2014/main" id="{5F412673-6C84-FED5-7C53-96FCB13C1070}"/>
                </a:ext>
              </a:extLst>
            </p:cNvPr>
            <p:cNvSpPr/>
            <p:nvPr/>
          </p:nvSpPr>
          <p:spPr>
            <a:xfrm>
              <a:off x="6720693" y="2694387"/>
              <a:ext cx="2880000" cy="2880000"/>
            </a:xfrm>
            <a:prstGeom prst="pie">
              <a:avLst>
                <a:gd name="adj1" fmla="val 5451278"/>
                <a:gd name="adj2" fmla="val 16257141"/>
              </a:avLst>
            </a:prstGeom>
            <a:solidFill>
              <a:srgbClr val="CC66FF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>
                <a:solidFill>
                  <a:schemeClr val="tx1"/>
                </a:solidFill>
              </a:endParaRPr>
            </a:p>
          </p:txBody>
        </p:sp>
      </p:grpSp>
      <p:sp>
        <p:nvSpPr>
          <p:cNvPr id="11" name="Accolade fermante 10">
            <a:extLst>
              <a:ext uri="{FF2B5EF4-FFF2-40B4-BE49-F238E27FC236}">
                <a16:creationId xmlns:a16="http://schemas.microsoft.com/office/drawing/2014/main" id="{036124E4-6C47-AC1B-A835-B68885E9B97B}"/>
              </a:ext>
            </a:extLst>
          </p:cNvPr>
          <p:cNvSpPr/>
          <p:nvPr/>
        </p:nvSpPr>
        <p:spPr>
          <a:xfrm rot="16200000">
            <a:off x="4400192" y="1892545"/>
            <a:ext cx="343617" cy="3614264"/>
          </a:xfrm>
          <a:prstGeom prst="rightBrace">
            <a:avLst>
              <a:gd name="adj1" fmla="val 70131"/>
              <a:gd name="adj2" fmla="val 50000"/>
            </a:avLst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" name="ZoneTexte 12">
                <a:extLst>
                  <a:ext uri="{FF2B5EF4-FFF2-40B4-BE49-F238E27FC236}">
                    <a16:creationId xmlns:a16="http://schemas.microsoft.com/office/drawing/2014/main" id="{6C8A7087-C5DA-632C-CB50-6D613B716863}"/>
                  </a:ext>
                </a:extLst>
              </p:cNvPr>
              <p:cNvSpPr txBox="1"/>
              <p:nvPr/>
            </p:nvSpPr>
            <p:spPr>
              <a:xfrm>
                <a:off x="5016493" y="2310768"/>
                <a:ext cx="320601" cy="92198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>
                      <m:f>
                        <m:fPr>
                          <m:ctrlPr>
                            <a:rPr lang="fr-FR" sz="32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32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fr-FR" sz="32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fr-FR" dirty="0"/>
              </a:p>
            </p:txBody>
          </p:sp>
        </mc:Choice>
        <mc:Fallback>
          <p:sp>
            <p:nvSpPr>
              <p:cNvPr id="13" name="ZoneTexte 12">
                <a:extLst>
                  <a:ext uri="{FF2B5EF4-FFF2-40B4-BE49-F238E27FC236}">
                    <a16:creationId xmlns:a16="http://schemas.microsoft.com/office/drawing/2014/main" id="{6C8A7087-C5DA-632C-CB50-6D613B71686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16493" y="2310768"/>
                <a:ext cx="320601" cy="921984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4" name="ZoneTexte 13">
                <a:extLst>
                  <a:ext uri="{FF2B5EF4-FFF2-40B4-BE49-F238E27FC236}">
                    <a16:creationId xmlns:a16="http://schemas.microsoft.com/office/drawing/2014/main" id="{45916892-F956-5D08-8962-2B9CBE343111}"/>
                  </a:ext>
                </a:extLst>
              </p:cNvPr>
              <p:cNvSpPr txBox="1"/>
              <p:nvPr/>
            </p:nvSpPr>
            <p:spPr>
              <a:xfrm>
                <a:off x="3559556" y="2316702"/>
                <a:ext cx="1456937" cy="92198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>
                      <m:r>
                        <a:rPr lang="fr-FR" sz="3200" b="0" i="1" smtClean="0">
                          <a:latin typeface="Cambria Math" panose="02040503050406030204" pitchFamily="18" charset="0"/>
                        </a:rPr>
                        <m:t>1+</m:t>
                      </m:r>
                      <m:f>
                        <m:fPr>
                          <m:ctrlPr>
                            <a:rPr lang="fr-FR" sz="32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32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sz="32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r>
                        <a:rPr lang="fr-FR" sz="3200" b="0" i="1" smtClean="0"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fr-FR" dirty="0"/>
              </a:p>
            </p:txBody>
          </p:sp>
        </mc:Choice>
        <mc:Fallback>
          <p:sp>
            <p:nvSpPr>
              <p:cNvPr id="14" name="ZoneTexte 13">
                <a:extLst>
                  <a:ext uri="{FF2B5EF4-FFF2-40B4-BE49-F238E27FC236}">
                    <a16:creationId xmlns:a16="http://schemas.microsoft.com/office/drawing/2014/main" id="{45916892-F956-5D08-8962-2B9CBE34311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59556" y="2316702"/>
                <a:ext cx="1456937" cy="921984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114797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368" y="367849"/>
            <a:ext cx="7886700" cy="541357"/>
          </a:xfrm>
        </p:spPr>
        <p:txBody>
          <a:bodyPr>
            <a:normAutofit fontScale="90000"/>
          </a:bodyPr>
          <a:lstStyle/>
          <a:p>
            <a:r>
              <a:rPr lang="fr-FR" dirty="0"/>
              <a:t>Recopie et complète l’égalité.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2/5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ZoneTexte 4">
                <a:extLst>
                  <a:ext uri="{FF2B5EF4-FFF2-40B4-BE49-F238E27FC236}">
                    <a16:creationId xmlns:a16="http://schemas.microsoft.com/office/drawing/2014/main" id="{D849D210-D700-53EF-C7AB-C727DEDE9268}"/>
                  </a:ext>
                </a:extLst>
              </p:cNvPr>
              <p:cNvSpPr txBox="1"/>
              <p:nvPr/>
            </p:nvSpPr>
            <p:spPr>
              <a:xfrm>
                <a:off x="3631838" y="2316702"/>
                <a:ext cx="1880323" cy="92198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>
                      <m:r>
                        <a:rPr lang="fr-FR" sz="3200" b="0" i="1" smtClean="0">
                          <a:latin typeface="Cambria Math" panose="02040503050406030204" pitchFamily="18" charset="0"/>
                        </a:rPr>
                        <m:t>1+</m:t>
                      </m:r>
                      <m:f>
                        <m:fPr>
                          <m:ctrlPr>
                            <a:rPr lang="fr-FR" sz="32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32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fr-FR" sz="3200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  <m:r>
                        <a:rPr lang="fr-FR" sz="32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fr-FR" sz="32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3200" i="1">
                              <a:latin typeface="Cambria Math" panose="02040503050406030204" pitchFamily="18" charset="0"/>
                            </a:rPr>
                            <m:t>…</m:t>
                          </m:r>
                        </m:num>
                        <m:den>
                          <m:r>
                            <a:rPr lang="fr-FR" sz="3200" i="1">
                              <a:latin typeface="Cambria Math" panose="02040503050406030204" pitchFamily="18" charset="0"/>
                            </a:rPr>
                            <m:t>…</m:t>
                          </m:r>
                        </m:den>
                      </m:f>
                    </m:oMath>
                  </m:oMathPara>
                </a14:m>
                <a:endParaRPr lang="fr-FR" dirty="0"/>
              </a:p>
            </p:txBody>
          </p:sp>
        </mc:Choice>
        <mc:Fallback>
          <p:sp>
            <p:nvSpPr>
              <p:cNvPr id="5" name="ZoneTexte 4">
                <a:extLst>
                  <a:ext uri="{FF2B5EF4-FFF2-40B4-BE49-F238E27FC236}">
                    <a16:creationId xmlns:a16="http://schemas.microsoft.com/office/drawing/2014/main" id="{D849D210-D700-53EF-C7AB-C727DEDE926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31838" y="2316702"/>
                <a:ext cx="1880323" cy="921984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7510135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2/5</a:t>
            </a:r>
          </a:p>
        </p:txBody>
      </p:sp>
      <p:sp>
        <p:nvSpPr>
          <p:cNvPr id="11" name="Accolade fermante 10">
            <a:extLst>
              <a:ext uri="{FF2B5EF4-FFF2-40B4-BE49-F238E27FC236}">
                <a16:creationId xmlns:a16="http://schemas.microsoft.com/office/drawing/2014/main" id="{036124E4-6C47-AC1B-A835-B68885E9B97B}"/>
              </a:ext>
            </a:extLst>
          </p:cNvPr>
          <p:cNvSpPr/>
          <p:nvPr/>
        </p:nvSpPr>
        <p:spPr>
          <a:xfrm rot="16200000">
            <a:off x="4421859" y="1891009"/>
            <a:ext cx="343617" cy="3614264"/>
          </a:xfrm>
          <a:prstGeom prst="rightBrace">
            <a:avLst>
              <a:gd name="adj1" fmla="val 70131"/>
              <a:gd name="adj2" fmla="val 50000"/>
            </a:avLst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5" name="Groupe 4">
            <a:extLst>
              <a:ext uri="{FF2B5EF4-FFF2-40B4-BE49-F238E27FC236}">
                <a16:creationId xmlns:a16="http://schemas.microsoft.com/office/drawing/2014/main" id="{4D3E9015-38DC-9C22-CD0B-4442A56E6484}"/>
              </a:ext>
            </a:extLst>
          </p:cNvPr>
          <p:cNvGrpSpPr/>
          <p:nvPr/>
        </p:nvGrpSpPr>
        <p:grpSpPr>
          <a:xfrm>
            <a:off x="2786535" y="4120894"/>
            <a:ext cx="1440000" cy="1440000"/>
            <a:chOff x="2536550" y="3558185"/>
            <a:chExt cx="2880000" cy="2880000"/>
          </a:xfrm>
          <a:solidFill>
            <a:srgbClr val="00B0F0"/>
          </a:solidFill>
        </p:grpSpPr>
        <p:sp>
          <p:nvSpPr>
            <p:cNvPr id="13" name="Ellipse 12">
              <a:extLst>
                <a:ext uri="{FF2B5EF4-FFF2-40B4-BE49-F238E27FC236}">
                  <a16:creationId xmlns:a16="http://schemas.microsoft.com/office/drawing/2014/main" id="{0AA515A8-35C1-CF84-5D05-451DA3020F96}"/>
                </a:ext>
              </a:extLst>
            </p:cNvPr>
            <p:cNvSpPr/>
            <p:nvPr/>
          </p:nvSpPr>
          <p:spPr>
            <a:xfrm>
              <a:off x="2536550" y="3558185"/>
              <a:ext cx="2880000" cy="2880000"/>
            </a:xfrm>
            <a:prstGeom prst="ellips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14" name="Connecteur droit 13">
              <a:extLst>
                <a:ext uri="{FF2B5EF4-FFF2-40B4-BE49-F238E27FC236}">
                  <a16:creationId xmlns:a16="http://schemas.microsoft.com/office/drawing/2014/main" id="{688168B7-CB5E-7CB3-CFD6-BE0C3A7CE15E}"/>
                </a:ext>
              </a:extLst>
            </p:cNvPr>
            <p:cNvCxnSpPr>
              <a:stCxn id="13" idx="2"/>
              <a:endCxn id="13" idx="6"/>
            </p:cNvCxnSpPr>
            <p:nvPr/>
          </p:nvCxnSpPr>
          <p:spPr>
            <a:xfrm>
              <a:off x="2536550" y="4998185"/>
              <a:ext cx="2880000" cy="0"/>
            </a:xfrm>
            <a:prstGeom prst="line">
              <a:avLst/>
            </a:prstGeom>
            <a:grpFill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5" name="Connecteur droit 14">
              <a:extLst>
                <a:ext uri="{FF2B5EF4-FFF2-40B4-BE49-F238E27FC236}">
                  <a16:creationId xmlns:a16="http://schemas.microsoft.com/office/drawing/2014/main" id="{614B2439-89DD-1A91-6D90-E35492D21ED0}"/>
                </a:ext>
              </a:extLst>
            </p:cNvPr>
            <p:cNvCxnSpPr>
              <a:cxnSpLocks/>
              <a:stCxn id="13" idx="0"/>
              <a:endCxn id="13" idx="4"/>
            </p:cNvCxnSpPr>
            <p:nvPr/>
          </p:nvCxnSpPr>
          <p:spPr>
            <a:xfrm>
              <a:off x="3976550" y="3558185"/>
              <a:ext cx="0" cy="2880000"/>
            </a:xfrm>
            <a:prstGeom prst="line">
              <a:avLst/>
            </a:prstGeom>
            <a:grpFill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16" name="Groupe 15">
            <a:extLst>
              <a:ext uri="{FF2B5EF4-FFF2-40B4-BE49-F238E27FC236}">
                <a16:creationId xmlns:a16="http://schemas.microsoft.com/office/drawing/2014/main" id="{580A54E8-1289-C291-4D8B-01F406539B00}"/>
              </a:ext>
            </a:extLst>
          </p:cNvPr>
          <p:cNvGrpSpPr/>
          <p:nvPr/>
        </p:nvGrpSpPr>
        <p:grpSpPr>
          <a:xfrm>
            <a:off x="4716330" y="4152818"/>
            <a:ext cx="1440000" cy="1440000"/>
            <a:chOff x="2536550" y="3558185"/>
            <a:chExt cx="2880000" cy="2880000"/>
          </a:xfrm>
          <a:solidFill>
            <a:schemeClr val="bg1"/>
          </a:solidFill>
        </p:grpSpPr>
        <p:sp>
          <p:nvSpPr>
            <p:cNvPr id="17" name="Ellipse 16">
              <a:extLst>
                <a:ext uri="{FF2B5EF4-FFF2-40B4-BE49-F238E27FC236}">
                  <a16:creationId xmlns:a16="http://schemas.microsoft.com/office/drawing/2014/main" id="{954E97BF-DD0B-5976-CA8B-B276FC63F43C}"/>
                </a:ext>
              </a:extLst>
            </p:cNvPr>
            <p:cNvSpPr/>
            <p:nvPr/>
          </p:nvSpPr>
          <p:spPr>
            <a:xfrm>
              <a:off x="2536550" y="3558185"/>
              <a:ext cx="2880000" cy="2880000"/>
            </a:xfrm>
            <a:prstGeom prst="ellips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18" name="Connecteur droit 17">
              <a:extLst>
                <a:ext uri="{FF2B5EF4-FFF2-40B4-BE49-F238E27FC236}">
                  <a16:creationId xmlns:a16="http://schemas.microsoft.com/office/drawing/2014/main" id="{E0E8D9E4-8404-00A2-8035-5093F79015AE}"/>
                </a:ext>
              </a:extLst>
            </p:cNvPr>
            <p:cNvCxnSpPr>
              <a:stCxn id="17" idx="2"/>
              <a:endCxn id="17" idx="6"/>
            </p:cNvCxnSpPr>
            <p:nvPr/>
          </p:nvCxnSpPr>
          <p:spPr>
            <a:xfrm>
              <a:off x="2536550" y="4998185"/>
              <a:ext cx="2880000" cy="0"/>
            </a:xfrm>
            <a:prstGeom prst="line">
              <a:avLst/>
            </a:prstGeom>
            <a:grpFill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9" name="Connecteur droit 18">
              <a:extLst>
                <a:ext uri="{FF2B5EF4-FFF2-40B4-BE49-F238E27FC236}">
                  <a16:creationId xmlns:a16="http://schemas.microsoft.com/office/drawing/2014/main" id="{D0BCDCCC-3B0D-6C34-D6AE-619059220EF5}"/>
                </a:ext>
              </a:extLst>
            </p:cNvPr>
            <p:cNvCxnSpPr>
              <a:cxnSpLocks/>
              <a:stCxn id="17" idx="0"/>
              <a:endCxn id="17" idx="4"/>
            </p:cNvCxnSpPr>
            <p:nvPr/>
          </p:nvCxnSpPr>
          <p:spPr>
            <a:xfrm>
              <a:off x="3976550" y="3558185"/>
              <a:ext cx="0" cy="2880000"/>
            </a:xfrm>
            <a:prstGeom prst="line">
              <a:avLst/>
            </a:prstGeom>
            <a:grpFill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0" name="Arc partiel 19">
            <a:extLst>
              <a:ext uri="{FF2B5EF4-FFF2-40B4-BE49-F238E27FC236}">
                <a16:creationId xmlns:a16="http://schemas.microsoft.com/office/drawing/2014/main" id="{B6821D94-2F3E-3701-67B4-3924B3B334CF}"/>
              </a:ext>
            </a:extLst>
          </p:cNvPr>
          <p:cNvSpPr/>
          <p:nvPr/>
        </p:nvSpPr>
        <p:spPr>
          <a:xfrm>
            <a:off x="4716329" y="4152818"/>
            <a:ext cx="1440000" cy="1440000"/>
          </a:xfrm>
          <a:prstGeom prst="pie">
            <a:avLst/>
          </a:prstGeom>
          <a:solidFill>
            <a:srgbClr val="00B0F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ZoneTexte 5">
                <a:extLst>
                  <a:ext uri="{FF2B5EF4-FFF2-40B4-BE49-F238E27FC236}">
                    <a16:creationId xmlns:a16="http://schemas.microsoft.com/office/drawing/2014/main" id="{CA288D93-2CA1-8C3B-D520-F96DD4C2F48B}"/>
                  </a:ext>
                </a:extLst>
              </p:cNvPr>
              <p:cNvSpPr txBox="1"/>
              <p:nvPr/>
            </p:nvSpPr>
            <p:spPr>
              <a:xfrm>
                <a:off x="5179228" y="2315689"/>
                <a:ext cx="320601" cy="91877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>
                      <m:f>
                        <m:fPr>
                          <m:ctrlPr>
                            <a:rPr lang="fr-FR" sz="32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32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7</m:t>
                          </m:r>
                        </m:num>
                        <m:den>
                          <m:r>
                            <a:rPr lang="fr-FR" sz="32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fr-FR" dirty="0"/>
              </a:p>
            </p:txBody>
          </p:sp>
        </mc:Choice>
        <mc:Fallback>
          <p:sp>
            <p:nvSpPr>
              <p:cNvPr id="6" name="ZoneTexte 5">
                <a:extLst>
                  <a:ext uri="{FF2B5EF4-FFF2-40B4-BE49-F238E27FC236}">
                    <a16:creationId xmlns:a16="http://schemas.microsoft.com/office/drawing/2014/main" id="{CA288D93-2CA1-8C3B-D520-F96DD4C2F48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79228" y="2315689"/>
                <a:ext cx="320601" cy="918778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ZoneTexte 7">
                <a:extLst>
                  <a:ext uri="{FF2B5EF4-FFF2-40B4-BE49-F238E27FC236}">
                    <a16:creationId xmlns:a16="http://schemas.microsoft.com/office/drawing/2014/main" id="{99D4854F-783F-4CC6-A7B6-C0BC007A5EED}"/>
                  </a:ext>
                </a:extLst>
              </p:cNvPr>
              <p:cNvSpPr txBox="1"/>
              <p:nvPr/>
            </p:nvSpPr>
            <p:spPr>
              <a:xfrm>
                <a:off x="3631838" y="2316702"/>
                <a:ext cx="1456937" cy="92198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>
                      <m:r>
                        <a:rPr lang="fr-FR" sz="3200" b="0" i="1" smtClean="0">
                          <a:latin typeface="Cambria Math" panose="02040503050406030204" pitchFamily="18" charset="0"/>
                        </a:rPr>
                        <m:t>1+</m:t>
                      </m:r>
                      <m:f>
                        <m:fPr>
                          <m:ctrlPr>
                            <a:rPr lang="fr-FR" sz="32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32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fr-FR" sz="3200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  <m:r>
                        <a:rPr lang="fr-FR" sz="3200" b="0" i="1" smtClean="0"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fr-FR" dirty="0"/>
              </a:p>
            </p:txBody>
          </p:sp>
        </mc:Choice>
        <mc:Fallback>
          <p:sp>
            <p:nvSpPr>
              <p:cNvPr id="8" name="ZoneTexte 7">
                <a:extLst>
                  <a:ext uri="{FF2B5EF4-FFF2-40B4-BE49-F238E27FC236}">
                    <a16:creationId xmlns:a16="http://schemas.microsoft.com/office/drawing/2014/main" id="{99D4854F-783F-4CC6-A7B6-C0BC007A5EE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31838" y="2316702"/>
                <a:ext cx="1456937" cy="921984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88249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0" grpId="0" animBg="1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368" y="367849"/>
            <a:ext cx="7886700" cy="541357"/>
          </a:xfrm>
        </p:spPr>
        <p:txBody>
          <a:bodyPr>
            <a:normAutofit fontScale="90000"/>
          </a:bodyPr>
          <a:lstStyle/>
          <a:p>
            <a:r>
              <a:rPr lang="fr-FR" dirty="0"/>
              <a:t>Recopie et complète l’égalité.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3/5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9B029B12-1988-CE1A-FF1A-DE4337C543A7}"/>
                  </a:ext>
                </a:extLst>
              </p:cNvPr>
              <p:cNvSpPr txBox="1"/>
              <p:nvPr/>
            </p:nvSpPr>
            <p:spPr>
              <a:xfrm>
                <a:off x="3559556" y="2316702"/>
                <a:ext cx="1880323" cy="92198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>
                      <m:r>
                        <a:rPr lang="fr-FR" sz="3200" b="0" i="1" smtClean="0">
                          <a:latin typeface="Cambria Math" panose="02040503050406030204" pitchFamily="18" charset="0"/>
                        </a:rPr>
                        <m:t>1+</m:t>
                      </m:r>
                      <m:f>
                        <m:fPr>
                          <m:ctrlPr>
                            <a:rPr lang="fr-FR" sz="32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32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sz="3200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  <m:r>
                        <a:rPr lang="fr-FR" sz="32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fr-FR" sz="32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3200" i="1">
                              <a:latin typeface="Cambria Math" panose="02040503050406030204" pitchFamily="18" charset="0"/>
                            </a:rPr>
                            <m:t>…</m:t>
                          </m:r>
                        </m:num>
                        <m:den>
                          <m:r>
                            <a:rPr lang="fr-FR" sz="3200" i="1">
                              <a:latin typeface="Cambria Math" panose="02040503050406030204" pitchFamily="18" charset="0"/>
                            </a:rPr>
                            <m:t>…</m:t>
                          </m:r>
                        </m:den>
                      </m:f>
                    </m:oMath>
                  </m:oMathPara>
                </a14:m>
                <a:endParaRPr lang="fr-FR" dirty="0"/>
              </a:p>
            </p:txBody>
          </p:sp>
        </mc:Choice>
        <mc:Fallback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9B029B12-1988-CE1A-FF1A-DE4337C543A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59556" y="2316702"/>
                <a:ext cx="1880323" cy="921984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30786168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3/5</a:t>
            </a:r>
          </a:p>
        </p:txBody>
      </p:sp>
      <p:sp>
        <p:nvSpPr>
          <p:cNvPr id="11" name="Accolade fermante 10">
            <a:extLst>
              <a:ext uri="{FF2B5EF4-FFF2-40B4-BE49-F238E27FC236}">
                <a16:creationId xmlns:a16="http://schemas.microsoft.com/office/drawing/2014/main" id="{036124E4-6C47-AC1B-A835-B68885E9B97B}"/>
              </a:ext>
            </a:extLst>
          </p:cNvPr>
          <p:cNvSpPr/>
          <p:nvPr/>
        </p:nvSpPr>
        <p:spPr>
          <a:xfrm rot="16200000">
            <a:off x="4421859" y="1891009"/>
            <a:ext cx="343617" cy="3614264"/>
          </a:xfrm>
          <a:prstGeom prst="rightBrace">
            <a:avLst>
              <a:gd name="adj1" fmla="val 70131"/>
              <a:gd name="adj2" fmla="val 50000"/>
            </a:avLst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FFB4AA21-2418-9616-D665-E2142A644B67}"/>
              </a:ext>
            </a:extLst>
          </p:cNvPr>
          <p:cNvGrpSpPr/>
          <p:nvPr/>
        </p:nvGrpSpPr>
        <p:grpSpPr>
          <a:xfrm>
            <a:off x="2852057" y="4114735"/>
            <a:ext cx="3439885" cy="687977"/>
            <a:chOff x="686482" y="6017713"/>
            <a:chExt cx="3439885" cy="687977"/>
          </a:xfrm>
          <a:solidFill>
            <a:srgbClr val="FF99FF"/>
          </a:solidFill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D71261A3-E3DA-55A0-10BD-AE9BA0F425B7}"/>
                </a:ext>
              </a:extLst>
            </p:cNvPr>
            <p:cNvSpPr/>
            <p:nvPr/>
          </p:nvSpPr>
          <p:spPr>
            <a:xfrm>
              <a:off x="686482" y="6017713"/>
              <a:ext cx="687977" cy="687977"/>
            </a:xfrm>
            <a:prstGeom prst="rect">
              <a:avLst/>
            </a:prstGeom>
            <a:grpFill/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76893118-B37D-017A-EA1E-8E14956A7900}"/>
                </a:ext>
              </a:extLst>
            </p:cNvPr>
            <p:cNvSpPr/>
            <p:nvPr/>
          </p:nvSpPr>
          <p:spPr>
            <a:xfrm>
              <a:off x="1374459" y="6017713"/>
              <a:ext cx="687977" cy="687977"/>
            </a:xfrm>
            <a:prstGeom prst="rect">
              <a:avLst/>
            </a:prstGeom>
            <a:grpFill/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204CC0B8-CE7D-FD82-B867-E8F5E1D6404E}"/>
                </a:ext>
              </a:extLst>
            </p:cNvPr>
            <p:cNvSpPr/>
            <p:nvPr/>
          </p:nvSpPr>
          <p:spPr>
            <a:xfrm>
              <a:off x="2062436" y="6017713"/>
              <a:ext cx="687977" cy="687977"/>
            </a:xfrm>
            <a:prstGeom prst="rect">
              <a:avLst/>
            </a:prstGeom>
            <a:grpFill/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E6EC66A9-5972-2175-1D0B-14F64348BAA1}"/>
                </a:ext>
              </a:extLst>
            </p:cNvPr>
            <p:cNvSpPr/>
            <p:nvPr/>
          </p:nvSpPr>
          <p:spPr>
            <a:xfrm>
              <a:off x="2750413" y="6017713"/>
              <a:ext cx="687977" cy="687977"/>
            </a:xfrm>
            <a:prstGeom prst="rect">
              <a:avLst/>
            </a:prstGeom>
            <a:grpFill/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1CBF9953-FB76-3101-66FA-33ADD0098284}"/>
                </a:ext>
              </a:extLst>
            </p:cNvPr>
            <p:cNvSpPr/>
            <p:nvPr/>
          </p:nvSpPr>
          <p:spPr>
            <a:xfrm>
              <a:off x="3438390" y="6017713"/>
              <a:ext cx="687977" cy="687977"/>
            </a:xfrm>
            <a:prstGeom prst="rect">
              <a:avLst/>
            </a:prstGeom>
            <a:grpFill/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grpSp>
        <p:nvGrpSpPr>
          <p:cNvPr id="21" name="Groupe 20">
            <a:extLst>
              <a:ext uri="{FF2B5EF4-FFF2-40B4-BE49-F238E27FC236}">
                <a16:creationId xmlns:a16="http://schemas.microsoft.com/office/drawing/2014/main" id="{BD4867D4-68B7-B10D-4545-F9151B74D79D}"/>
              </a:ext>
            </a:extLst>
          </p:cNvPr>
          <p:cNvGrpSpPr/>
          <p:nvPr/>
        </p:nvGrpSpPr>
        <p:grpSpPr>
          <a:xfrm>
            <a:off x="2873724" y="5214912"/>
            <a:ext cx="3439885" cy="687977"/>
            <a:chOff x="686482" y="6017713"/>
            <a:chExt cx="3439885" cy="687977"/>
          </a:xfrm>
        </p:grpSpPr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CF4BE228-70AA-1E32-E217-1EEBBE38D741}"/>
                </a:ext>
              </a:extLst>
            </p:cNvPr>
            <p:cNvSpPr/>
            <p:nvPr/>
          </p:nvSpPr>
          <p:spPr>
            <a:xfrm>
              <a:off x="686482" y="6017713"/>
              <a:ext cx="687977" cy="687977"/>
            </a:xfrm>
            <a:prstGeom prst="rect">
              <a:avLst/>
            </a:prstGeom>
            <a:solidFill>
              <a:srgbClr val="FF99FF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6792E53F-ADD7-62D1-F7FC-769D9E6AB6B6}"/>
                </a:ext>
              </a:extLst>
            </p:cNvPr>
            <p:cNvSpPr/>
            <p:nvPr/>
          </p:nvSpPr>
          <p:spPr>
            <a:xfrm>
              <a:off x="1374459" y="6017713"/>
              <a:ext cx="687977" cy="68797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5ACDA6BD-1B6D-BFB6-1F8A-41E1B59BA6C8}"/>
                </a:ext>
              </a:extLst>
            </p:cNvPr>
            <p:cNvSpPr/>
            <p:nvPr/>
          </p:nvSpPr>
          <p:spPr>
            <a:xfrm>
              <a:off x="2062436" y="6017713"/>
              <a:ext cx="687977" cy="68797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92567B6D-FAAF-81B0-732E-1E47CA9E117A}"/>
                </a:ext>
              </a:extLst>
            </p:cNvPr>
            <p:cNvSpPr/>
            <p:nvPr/>
          </p:nvSpPr>
          <p:spPr>
            <a:xfrm>
              <a:off x="2750413" y="6017713"/>
              <a:ext cx="687977" cy="68797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C72D348B-9551-0B37-5878-576F669864BD}"/>
                </a:ext>
              </a:extLst>
            </p:cNvPr>
            <p:cNvSpPr/>
            <p:nvPr/>
          </p:nvSpPr>
          <p:spPr>
            <a:xfrm>
              <a:off x="3438390" y="6017713"/>
              <a:ext cx="687977" cy="68797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13" name="ZoneTexte 12">
                <a:extLst>
                  <a:ext uri="{FF2B5EF4-FFF2-40B4-BE49-F238E27FC236}">
                    <a16:creationId xmlns:a16="http://schemas.microsoft.com/office/drawing/2014/main" id="{7DEEA0C0-2307-E334-D25E-3AF7D02F8662}"/>
                  </a:ext>
                </a:extLst>
              </p:cNvPr>
              <p:cNvSpPr txBox="1"/>
              <p:nvPr/>
            </p:nvSpPr>
            <p:spPr>
              <a:xfrm>
                <a:off x="5192229" y="2313420"/>
                <a:ext cx="320601" cy="92519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>
                      <m:f>
                        <m:fPr>
                          <m:ctrlPr>
                            <a:rPr lang="fr-FR" sz="32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32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6</m:t>
                          </m:r>
                        </m:num>
                        <m:den>
                          <m:r>
                            <a:rPr lang="fr-FR" sz="32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fr-FR" dirty="0"/>
              </a:p>
            </p:txBody>
          </p:sp>
        </mc:Choice>
        <mc:Fallback>
          <p:sp>
            <p:nvSpPr>
              <p:cNvPr id="13" name="ZoneTexte 12">
                <a:extLst>
                  <a:ext uri="{FF2B5EF4-FFF2-40B4-BE49-F238E27FC236}">
                    <a16:creationId xmlns:a16="http://schemas.microsoft.com/office/drawing/2014/main" id="{7DEEA0C0-2307-E334-D25E-3AF7D02F866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92229" y="2313420"/>
                <a:ext cx="320601" cy="92519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4" name="ZoneTexte 13">
                <a:extLst>
                  <a:ext uri="{FF2B5EF4-FFF2-40B4-BE49-F238E27FC236}">
                    <a16:creationId xmlns:a16="http://schemas.microsoft.com/office/drawing/2014/main" id="{735C9B3C-81EC-546B-E233-A153196E0191}"/>
                  </a:ext>
                </a:extLst>
              </p:cNvPr>
              <p:cNvSpPr txBox="1"/>
              <p:nvPr/>
            </p:nvSpPr>
            <p:spPr>
              <a:xfrm>
                <a:off x="3559556" y="2316702"/>
                <a:ext cx="1456937" cy="92519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>
                      <m:r>
                        <a:rPr lang="fr-FR" sz="3200" b="0" i="1" smtClean="0">
                          <a:latin typeface="Cambria Math" panose="02040503050406030204" pitchFamily="18" charset="0"/>
                        </a:rPr>
                        <m:t>1+</m:t>
                      </m:r>
                      <m:f>
                        <m:fPr>
                          <m:ctrlPr>
                            <a:rPr lang="fr-FR" sz="32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32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sz="3200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  <m:r>
                        <a:rPr lang="fr-FR" sz="3200" b="0" i="1" smtClean="0"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fr-FR" dirty="0"/>
              </a:p>
            </p:txBody>
          </p:sp>
        </mc:Choice>
        <mc:Fallback>
          <p:sp>
            <p:nvSpPr>
              <p:cNvPr id="14" name="ZoneTexte 13">
                <a:extLst>
                  <a:ext uri="{FF2B5EF4-FFF2-40B4-BE49-F238E27FC236}">
                    <a16:creationId xmlns:a16="http://schemas.microsoft.com/office/drawing/2014/main" id="{735C9B3C-81EC-546B-E233-A153196E019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59556" y="2316702"/>
                <a:ext cx="1456937" cy="92519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36134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368" y="367849"/>
            <a:ext cx="7886700" cy="541357"/>
          </a:xfrm>
        </p:spPr>
        <p:txBody>
          <a:bodyPr>
            <a:normAutofit fontScale="90000"/>
          </a:bodyPr>
          <a:lstStyle/>
          <a:p>
            <a:r>
              <a:rPr lang="fr-FR" dirty="0"/>
              <a:t>Recopie et complète l’égalité.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4/5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9B029B12-1988-CE1A-FF1A-DE4337C543A7}"/>
                  </a:ext>
                </a:extLst>
              </p:cNvPr>
              <p:cNvSpPr txBox="1"/>
              <p:nvPr/>
            </p:nvSpPr>
            <p:spPr>
              <a:xfrm>
                <a:off x="3559556" y="2316702"/>
                <a:ext cx="1880323" cy="92198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>
                      <m:r>
                        <a:rPr lang="fr-FR" sz="3200" b="0" i="1" smtClean="0">
                          <a:latin typeface="Cambria Math" panose="02040503050406030204" pitchFamily="18" charset="0"/>
                        </a:rPr>
                        <m:t>1+</m:t>
                      </m:r>
                      <m:f>
                        <m:fPr>
                          <m:ctrlPr>
                            <a:rPr lang="fr-FR" sz="32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3200" b="0" i="1" smtClean="0">
                              <a:latin typeface="Cambria Math" panose="02040503050406030204" pitchFamily="18" charset="0"/>
                            </a:rPr>
                            <m:t>6</m:t>
                          </m:r>
                        </m:num>
                        <m:den>
                          <m:r>
                            <a:rPr lang="fr-FR" sz="3200" b="0" i="1" smtClean="0">
                              <a:latin typeface="Cambria Math" panose="02040503050406030204" pitchFamily="18" charset="0"/>
                            </a:rPr>
                            <m:t>8</m:t>
                          </m:r>
                        </m:den>
                      </m:f>
                      <m:r>
                        <a:rPr lang="fr-FR" sz="32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fr-FR" sz="32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3200" i="1">
                              <a:latin typeface="Cambria Math" panose="02040503050406030204" pitchFamily="18" charset="0"/>
                            </a:rPr>
                            <m:t>…</m:t>
                          </m:r>
                        </m:num>
                        <m:den>
                          <m:r>
                            <a:rPr lang="fr-FR" sz="3200" i="1">
                              <a:latin typeface="Cambria Math" panose="02040503050406030204" pitchFamily="18" charset="0"/>
                            </a:rPr>
                            <m:t>…</m:t>
                          </m:r>
                        </m:den>
                      </m:f>
                    </m:oMath>
                  </m:oMathPara>
                </a14:m>
                <a:endParaRPr lang="fr-FR" dirty="0"/>
              </a:p>
            </p:txBody>
          </p:sp>
        </mc:Choice>
        <mc:Fallback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9B029B12-1988-CE1A-FF1A-DE4337C543A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59556" y="2316702"/>
                <a:ext cx="1880323" cy="921984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933632776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9</TotalTime>
  <Words>120</Words>
  <Application>Microsoft Office PowerPoint</Application>
  <PresentationFormat>Affichage à l'écran (4:3)</PresentationFormat>
  <Paragraphs>37</Paragraphs>
  <Slides>12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12</vt:i4>
      </vt:variant>
    </vt:vector>
  </HeadingPairs>
  <TitlesOfParts>
    <vt:vector size="19" baseType="lpstr">
      <vt:lpstr>Arial</vt:lpstr>
      <vt:lpstr>Calibri</vt:lpstr>
      <vt:lpstr>Calibri Light</vt:lpstr>
      <vt:lpstr>Cambria Math</vt:lpstr>
      <vt:lpstr>Webdings</vt:lpstr>
      <vt:lpstr>Wingdings</vt:lpstr>
      <vt:lpstr>Thème Office</vt:lpstr>
      <vt:lpstr>Présentation PowerPoint</vt:lpstr>
      <vt:lpstr>Présentation PowerPoint</vt:lpstr>
      <vt:lpstr>Recopie et complète l’égalité.</vt:lpstr>
      <vt:lpstr>Correction </vt:lpstr>
      <vt:lpstr>Recopie et complète l’égalité.</vt:lpstr>
      <vt:lpstr>Correction </vt:lpstr>
      <vt:lpstr>Recopie et complète l’égalité.</vt:lpstr>
      <vt:lpstr>Correction </vt:lpstr>
      <vt:lpstr>Recopie et complète l’égalité.</vt:lpstr>
      <vt:lpstr>Correction </vt:lpstr>
      <vt:lpstr>Recopie et complète l’égalité.</vt:lpstr>
      <vt:lpstr>Correction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secretariat</cp:lastModifiedBy>
  <cp:revision>46</cp:revision>
  <dcterms:created xsi:type="dcterms:W3CDTF">2023-02-07T14:55:57Z</dcterms:created>
  <dcterms:modified xsi:type="dcterms:W3CDTF">2026-08-07T07:17:17Z</dcterms:modified>
</cp:coreProperties>
</file>