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305" r:id="rId2"/>
    <p:sldId id="283" r:id="rId3"/>
    <p:sldId id="274" r:id="rId4"/>
    <p:sldId id="276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2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1518626" y="3106959"/>
            <a:ext cx="69395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                             des problèmes  utilisant une image.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39F4E0C-EBEE-1651-70C3-295FA6AAD194}"/>
              </a:ext>
            </a:extLst>
          </p:cNvPr>
          <p:cNvSpPr txBox="1"/>
          <p:nvPr/>
        </p:nvSpPr>
        <p:spPr>
          <a:xfrm>
            <a:off x="703384" y="2162907"/>
            <a:ext cx="386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Tu vas avoir                        besoin de ton ardoise et de ton feutre.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D68FFC28-23CE-535A-ABD8-030BA08D0C10}"/>
              </a:ext>
            </a:extLst>
          </p:cNvPr>
          <p:cNvSpPr/>
          <p:nvPr/>
        </p:nvSpPr>
        <p:spPr>
          <a:xfrm>
            <a:off x="2778370" y="2022234"/>
            <a:ext cx="6133830" cy="38510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2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3342931" y="2265495"/>
            <a:ext cx="5398476" cy="31153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Demain, il fera 11 degrés de </a:t>
            </a:r>
            <a:r>
              <a:rPr lang="fr-FR" sz="2800" dirty="0">
                <a:effectLst/>
                <a:ea typeface="Calibri" panose="020F0502020204030204" pitchFamily="34" charset="0"/>
              </a:rPr>
              <a:t>moins.                                  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Quelle sera alors la température 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28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28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Sur la planète Vénus, la température est douze fois plus élevée.                                                                    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Quelle est la température sur Vénus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2950528" y="2276910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2950528" y="3708795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 descr="Thermomètre, Température, Degrés Celsius, Échelle">
            <a:extLst>
              <a:ext uri="{FF2B5EF4-FFF2-40B4-BE49-F238E27FC236}">
                <a16:creationId xmlns:a16="http://schemas.microsoft.com/office/drawing/2014/main" id="{0867ED87-6EE1-8B5E-89FB-D7334B0FDD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1"/>
          <a:stretch/>
        </p:blipFill>
        <p:spPr bwMode="auto">
          <a:xfrm>
            <a:off x="512775" y="1441864"/>
            <a:ext cx="2069393" cy="4762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Thermomètre, Température, Degrés Celsius, Échelle">
            <a:extLst>
              <a:ext uri="{FF2B5EF4-FFF2-40B4-BE49-F238E27FC236}">
                <a16:creationId xmlns:a16="http://schemas.microsoft.com/office/drawing/2014/main" id="{6BA23363-FBE5-1B33-47D9-E34DA7D1E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1" b="54352"/>
          <a:stretch/>
        </p:blipFill>
        <p:spPr bwMode="auto">
          <a:xfrm>
            <a:off x="-508646" y="838200"/>
            <a:ext cx="3675867" cy="53844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3963493" y="1531038"/>
            <a:ext cx="4426708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Demain, il fera 11 degrés de </a:t>
            </a:r>
            <a:r>
              <a:rPr lang="fr-FR" sz="3200" dirty="0">
                <a:effectLst/>
                <a:ea typeface="Calibri" panose="020F0502020204030204" pitchFamily="34" charset="0"/>
              </a:rPr>
              <a:t>moins.                                   </a:t>
            </a:r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Quelle sera alors la température ?</a:t>
            </a:r>
            <a:endParaRPr lang="fr-FR" sz="32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32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32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571090" y="153103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963494" y="3710343"/>
            <a:ext cx="4311134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Il fait 37 degrés.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37 – 11 = 26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La température sera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de 26 degrés.</a:t>
            </a:r>
            <a:endParaRPr lang="fr-FR" sz="3200" kern="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A8D76AF-A20A-30FE-B4CE-ED8071475E30}"/>
              </a:ext>
            </a:extLst>
          </p:cNvPr>
          <p:cNvCxnSpPr/>
          <p:nvPr/>
        </p:nvCxnSpPr>
        <p:spPr>
          <a:xfrm>
            <a:off x="1199744" y="3565829"/>
            <a:ext cx="1967477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3963505" y="1531039"/>
            <a:ext cx="4533574" cy="286316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Sur la planète Vénus, la température est douze fois plus élevée.                 </a:t>
            </a:r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Quelle est la température sur Vénus ?</a:t>
            </a:r>
            <a:endParaRPr lang="fr-FR" sz="32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571101" y="1675976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963504" y="4394201"/>
            <a:ext cx="4456326" cy="168804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37 × 12 = 444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La température est de 444 degrés. </a:t>
            </a:r>
            <a:endParaRPr lang="fr-FR" sz="3200" kern="100" dirty="0">
              <a:solidFill>
                <a:srgbClr val="FF000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age 14" descr="Thermomètre, Température, Degrés Celsius, Échelle">
            <a:extLst>
              <a:ext uri="{FF2B5EF4-FFF2-40B4-BE49-F238E27FC236}">
                <a16:creationId xmlns:a16="http://schemas.microsoft.com/office/drawing/2014/main" id="{E4AC3A6A-4007-B576-8E8D-B957F16DA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1"/>
          <a:stretch/>
        </p:blipFill>
        <p:spPr bwMode="auto">
          <a:xfrm>
            <a:off x="533130" y="1426416"/>
            <a:ext cx="3430374" cy="4762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139</Words>
  <Application>Microsoft Office PowerPoint</Application>
  <PresentationFormat>Affichage à l'écran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Présentation PowerPoint</vt:lpstr>
      <vt:lpstr>Problème en image 2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79</cp:revision>
  <dcterms:created xsi:type="dcterms:W3CDTF">2023-02-07T14:55:57Z</dcterms:created>
  <dcterms:modified xsi:type="dcterms:W3CDTF">2026-08-07T08:46:22Z</dcterms:modified>
</cp:coreProperties>
</file>