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11" r:id="rId2"/>
    <p:sldId id="299" r:id="rId3"/>
    <p:sldId id="31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45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additionner et soustraire des fractions.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/>
              <a:t>Recopie et calcule </a:t>
            </a:r>
            <a:r>
              <a:rPr lang="fr-FR" dirty="0"/>
              <a:t>en utilisant la stratégie.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53D840D-70F7-D30B-9B62-07C95DE96C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2956904"/>
                  </p:ext>
                </p:extLst>
              </p:nvPr>
            </p:nvGraphicFramePr>
            <p:xfrm>
              <a:off x="299022" y="1430078"/>
              <a:ext cx="8753538" cy="461969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49818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099310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198370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  <a:gridCol w="2606040">
                      <a:extLst>
                        <a:ext uri="{9D8B030D-6E8A-4147-A177-3AD203B41FA5}">
                          <a16:colId xmlns:a16="http://schemas.microsoft.com/office/drawing/2014/main" val="548588140"/>
                        </a:ext>
                      </a:extLst>
                    </a:gridCol>
                  </a:tblGrid>
                  <a:tr h="913711">
                    <a:tc>
                      <a:txBody>
                        <a:bodyPr/>
                        <a:lstStyle/>
                        <a:p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1.</a:t>
                          </a:r>
                          <a:r>
                            <a:rPr lang="fr-FR" sz="2400" b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6.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11.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16.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7.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17.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8.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18.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9.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19.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648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10.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20.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52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53D840D-70F7-D30B-9B62-07C95DE96C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2956904"/>
                  </p:ext>
                </p:extLst>
              </p:nvPr>
            </p:nvGraphicFramePr>
            <p:xfrm>
              <a:off x="299022" y="1430078"/>
              <a:ext cx="8753538" cy="461969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49818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099310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198370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  <a:gridCol w="2606040">
                      <a:extLst>
                        <a:ext uri="{9D8B030D-6E8A-4147-A177-3AD203B41FA5}">
                          <a16:colId xmlns:a16="http://schemas.microsoft.com/office/drawing/2014/main" val="548588140"/>
                        </a:ext>
                      </a:extLst>
                    </a:gridCol>
                  </a:tblGrid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30" t="-667" r="-374917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116" t="-667" r="-229275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278" t="-667" r="-119722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748" t="-667" r="-701" b="-4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30" t="-100667" r="-374917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116" t="-100667" r="-229275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278" t="-100667" r="-119722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748" t="-100667" r="-701" b="-3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30" t="-200667" r="-374917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116" t="-200667" r="-229275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278" t="-200667" r="-119722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748" t="-200667" r="-701" b="-2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30" t="-300667" r="-374917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116" t="-300667" r="-229275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278" t="-300667" r="-119722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748" t="-300667" r="-701" b="-1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6485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30" t="-377987" r="-374917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116" t="-377987" r="-229275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278" t="-377987" r="-119722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748" t="-377987" r="-701" b="-12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53D840D-70F7-D30B-9B62-07C95DE96C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1051446"/>
                  </p:ext>
                </p:extLst>
              </p:nvPr>
            </p:nvGraphicFramePr>
            <p:xfrm>
              <a:off x="283782" y="1430078"/>
              <a:ext cx="8753538" cy="461969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49818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099310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255813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  <a:gridCol w="2548597">
                      <a:extLst>
                        <a:ext uri="{9D8B030D-6E8A-4147-A177-3AD203B41FA5}">
                          <a16:colId xmlns:a16="http://schemas.microsoft.com/office/drawing/2014/main" val="548588140"/>
                        </a:ext>
                      </a:extLst>
                    </a:gridCol>
                  </a:tblGrid>
                  <a:tr h="913711"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1.</a:t>
                          </a:r>
                          <a:r>
                            <a:rPr lang="fr-FR" sz="2000" b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6.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11.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16.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7.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17.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8.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18.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9.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19.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648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10.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20.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53D840D-70F7-D30B-9B62-07C95DE96C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1051446"/>
                  </p:ext>
                </p:extLst>
              </p:nvPr>
            </p:nvGraphicFramePr>
            <p:xfrm>
              <a:off x="283782" y="1430078"/>
              <a:ext cx="8753538" cy="461969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49818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099310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255813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  <a:gridCol w="2548597">
                      <a:extLst>
                        <a:ext uri="{9D8B030D-6E8A-4147-A177-3AD203B41FA5}">
                          <a16:colId xmlns:a16="http://schemas.microsoft.com/office/drawing/2014/main" val="548588140"/>
                        </a:ext>
                      </a:extLst>
                    </a:gridCol>
                  </a:tblGrid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9" t="-667" r="-373355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663" t="-667" r="-229942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74933" t="-667" r="-113208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44019" t="-667" r="-478" b="-4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9" t="-100667" r="-373355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663" t="-100667" r="-229942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74933" t="-100667" r="-113208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44019" t="-100667" r="-478" b="-3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9" t="-200667" r="-373355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663" t="-200667" r="-229942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74933" t="-200667" r="-113208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44019" t="-200667" r="-478" b="-2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9" t="-300667" r="-373355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663" t="-300667" r="-229942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74933" t="-300667" r="-113208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44019" t="-300667" r="-478" b="-1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6485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9" t="-377987" r="-373355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663" t="-377987" r="-229942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74933" t="-377987" r="-113208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44019" t="-377987" r="-478" b="-12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8302009-8CBA-B020-E207-3CEB57E2DE50}"/>
                  </a:ext>
                </a:extLst>
              </p:cNvPr>
              <p:cNvSpPr txBox="1"/>
              <p:nvPr/>
            </p:nvSpPr>
            <p:spPr>
              <a:xfrm>
                <a:off x="1329690" y="1447919"/>
                <a:ext cx="750570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8302009-8CBA-B020-E207-3CEB57E2DE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9690" y="1447919"/>
                <a:ext cx="750570" cy="6127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18A8AEE6-CE3F-5011-DC71-0AEFF0041302}"/>
                  </a:ext>
                </a:extLst>
              </p:cNvPr>
              <p:cNvSpPr txBox="1"/>
              <p:nvPr/>
            </p:nvSpPr>
            <p:spPr>
              <a:xfrm>
                <a:off x="1402080" y="2368951"/>
                <a:ext cx="491490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18A8AEE6-CE3F-5011-DC71-0AEFF0041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2080" y="2368951"/>
                <a:ext cx="491490" cy="6127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9A9E6A84-EA37-97ED-D05B-3A0C91DE6DBB}"/>
                  </a:ext>
                </a:extLst>
              </p:cNvPr>
              <p:cNvSpPr txBox="1"/>
              <p:nvPr/>
            </p:nvSpPr>
            <p:spPr>
              <a:xfrm>
                <a:off x="1485900" y="3275536"/>
                <a:ext cx="491490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9A9E6A84-EA37-97ED-D05B-3A0C91DE6D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900" y="3275536"/>
                <a:ext cx="491490" cy="6127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53B647E0-AAE0-3757-5631-A1E2BBFA6705}"/>
                  </a:ext>
                </a:extLst>
              </p:cNvPr>
              <p:cNvSpPr txBox="1"/>
              <p:nvPr/>
            </p:nvSpPr>
            <p:spPr>
              <a:xfrm>
                <a:off x="1257430" y="4178252"/>
                <a:ext cx="822830" cy="8897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1800" b="0" dirty="0">
                  <a:solidFill>
                    <a:srgbClr val="C00000"/>
                  </a:solidFill>
                </a:endParaRPr>
              </a:p>
              <a:p>
                <a:endParaRPr lang="fr-FR" dirty="0"/>
              </a:p>
            </p:txBody>
          </p:sp>
        </mc:Choice>
        <mc:Fallback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53B647E0-AAE0-3757-5631-A1E2BBFA67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7430" y="4178252"/>
                <a:ext cx="822830" cy="8897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0C5241C7-8784-7270-1C84-35B2B2211B18}"/>
                  </a:ext>
                </a:extLst>
              </p:cNvPr>
              <p:cNvSpPr txBox="1"/>
              <p:nvPr/>
            </p:nvSpPr>
            <p:spPr>
              <a:xfrm>
                <a:off x="1485900" y="5131511"/>
                <a:ext cx="491490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0C5241C7-8784-7270-1C84-35B2B2211B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900" y="5131511"/>
                <a:ext cx="491490" cy="6127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66442B5E-2398-25BC-5432-671DCEFEE42A}"/>
                  </a:ext>
                </a:extLst>
              </p:cNvPr>
              <p:cNvSpPr txBox="1"/>
              <p:nvPr/>
            </p:nvSpPr>
            <p:spPr>
              <a:xfrm>
                <a:off x="3265171" y="1482430"/>
                <a:ext cx="750570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66442B5E-2398-25BC-5432-671DCEFEE4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5171" y="1482430"/>
                <a:ext cx="750570" cy="612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093784C4-DB5B-41F1-1C8E-2A1C44C028E2}"/>
                  </a:ext>
                </a:extLst>
              </p:cNvPr>
              <p:cNvSpPr txBox="1"/>
              <p:nvPr/>
            </p:nvSpPr>
            <p:spPr>
              <a:xfrm>
                <a:off x="3348695" y="2374958"/>
                <a:ext cx="491490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093784C4-DB5B-41F1-1C8E-2A1C44C028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8695" y="2374958"/>
                <a:ext cx="491490" cy="6127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D2973B78-FF85-202D-29B5-BDDF8B843D61}"/>
                  </a:ext>
                </a:extLst>
              </p:cNvPr>
              <p:cNvSpPr txBox="1"/>
              <p:nvPr/>
            </p:nvSpPr>
            <p:spPr>
              <a:xfrm>
                <a:off x="3366280" y="3267486"/>
                <a:ext cx="491490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D2973B78-FF85-202D-29B5-BDDF8B843D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6280" y="3267486"/>
                <a:ext cx="491490" cy="6127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7C53287B-E09F-E4A6-3EF4-8E5625DEB708}"/>
                  </a:ext>
                </a:extLst>
              </p:cNvPr>
              <p:cNvSpPr txBox="1"/>
              <p:nvPr/>
            </p:nvSpPr>
            <p:spPr>
              <a:xfrm>
                <a:off x="3265171" y="4184330"/>
                <a:ext cx="921955" cy="61279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7C53287B-E09F-E4A6-3EF4-8E5625DEB7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5171" y="4184330"/>
                <a:ext cx="921955" cy="61279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3FBC7277-F9CD-A7D1-44B6-A4F2462C8BB6}"/>
                  </a:ext>
                </a:extLst>
              </p:cNvPr>
              <p:cNvSpPr txBox="1"/>
              <p:nvPr/>
            </p:nvSpPr>
            <p:spPr>
              <a:xfrm>
                <a:off x="5625465" y="1449205"/>
                <a:ext cx="826770" cy="48968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1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fr-FR" sz="1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fr-FR" sz="1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dirty="0"/>
                  <a:t> </a:t>
                </a:r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3FBC7277-F9CD-A7D1-44B6-A4F2462C8B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465" y="1449205"/>
                <a:ext cx="826770" cy="48968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4970B527-8FB4-E255-F564-A4D513666DEC}"/>
                  </a:ext>
                </a:extLst>
              </p:cNvPr>
              <p:cNvSpPr txBox="1"/>
              <p:nvPr/>
            </p:nvSpPr>
            <p:spPr>
              <a:xfrm>
                <a:off x="5625465" y="2348486"/>
                <a:ext cx="826770" cy="48577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1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fr-FR" sz="1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fr-FR" sz="1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4970B527-8FB4-E255-F564-A4D513666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465" y="2348486"/>
                <a:ext cx="826770" cy="485774"/>
              </a:xfrm>
              <a:prstGeom prst="rect">
                <a:avLst/>
              </a:prstGeom>
              <a:blipFill>
                <a:blip r:embed="rId13"/>
                <a:stretch>
                  <a:fillRect b="-25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F66F358B-F252-6058-D5FF-4A02E97596DC}"/>
                  </a:ext>
                </a:extLst>
              </p:cNvPr>
              <p:cNvSpPr txBox="1"/>
              <p:nvPr/>
            </p:nvSpPr>
            <p:spPr>
              <a:xfrm>
                <a:off x="5557910" y="3272382"/>
                <a:ext cx="894326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fr-FR" sz="1800" b="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F66F358B-F252-6058-D5FF-4A02E97596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7910" y="3272382"/>
                <a:ext cx="894326" cy="6127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618FABA7-C0C9-256D-B076-B102F7EAA45E}"/>
                  </a:ext>
                </a:extLst>
              </p:cNvPr>
              <p:cNvSpPr txBox="1"/>
              <p:nvPr/>
            </p:nvSpPr>
            <p:spPr>
              <a:xfrm>
                <a:off x="5625465" y="4178252"/>
                <a:ext cx="826770" cy="48968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1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fr-FR" sz="1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fr-FR" sz="1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fr-F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618FABA7-C0C9-256D-B076-B102F7EAA4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465" y="4178252"/>
                <a:ext cx="826770" cy="489686"/>
              </a:xfrm>
              <a:prstGeom prst="rect">
                <a:avLst/>
              </a:prstGeom>
              <a:blipFill>
                <a:blip r:embed="rId15"/>
                <a:stretch>
                  <a:fillRect b="-12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57344A0D-92C8-02AC-FB9E-079E28F64F3C}"/>
                  </a:ext>
                </a:extLst>
              </p:cNvPr>
              <p:cNvSpPr txBox="1"/>
              <p:nvPr/>
            </p:nvSpPr>
            <p:spPr>
              <a:xfrm>
                <a:off x="5646388" y="5101620"/>
                <a:ext cx="556260" cy="61170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44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57344A0D-92C8-02AC-FB9E-079E28F64F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6388" y="5101620"/>
                <a:ext cx="556260" cy="611706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DD2AB481-099C-5D79-C6B7-BF64C0EF3D9C}"/>
                  </a:ext>
                </a:extLst>
              </p:cNvPr>
              <p:cNvSpPr txBox="1"/>
              <p:nvPr/>
            </p:nvSpPr>
            <p:spPr>
              <a:xfrm>
                <a:off x="8094022" y="1440926"/>
                <a:ext cx="556260" cy="61087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DD2AB481-099C-5D79-C6B7-BF64C0EF3D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4022" y="1440926"/>
                <a:ext cx="556260" cy="610873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E198CD60-7B37-136D-05F1-7191363E0E7B}"/>
                  </a:ext>
                </a:extLst>
              </p:cNvPr>
              <p:cNvSpPr txBox="1"/>
              <p:nvPr/>
            </p:nvSpPr>
            <p:spPr>
              <a:xfrm>
                <a:off x="8055700" y="2369251"/>
                <a:ext cx="981620" cy="49705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num>
                        <m:den>
                          <m: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1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400" dirty="0"/>
              </a:p>
            </p:txBody>
          </p:sp>
        </mc:Choice>
        <mc:Fallback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E198CD60-7B37-136D-05F1-7191363E0E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5700" y="2369251"/>
                <a:ext cx="981620" cy="497059"/>
              </a:xfrm>
              <a:prstGeom prst="rect">
                <a:avLst/>
              </a:prstGeom>
              <a:blipFill>
                <a:blip r:embed="rId18"/>
                <a:stretch>
                  <a:fillRect b="-12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FEBDC17C-58B1-8015-A24C-98FF827E929D}"/>
                  </a:ext>
                </a:extLst>
              </p:cNvPr>
              <p:cNvSpPr txBox="1"/>
              <p:nvPr/>
            </p:nvSpPr>
            <p:spPr>
              <a:xfrm>
                <a:off x="8117672" y="3285548"/>
                <a:ext cx="491490" cy="55496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FEBDC17C-58B1-8015-A24C-98FF827E9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672" y="3285548"/>
                <a:ext cx="491490" cy="55496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E65DE5FD-0410-FAA0-B966-3E42FEB2EE02}"/>
                  </a:ext>
                </a:extLst>
              </p:cNvPr>
              <p:cNvSpPr txBox="1"/>
              <p:nvPr/>
            </p:nvSpPr>
            <p:spPr>
              <a:xfrm>
                <a:off x="8117672" y="4210715"/>
                <a:ext cx="491490" cy="55496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E65DE5FD-0410-FAA0-B966-3E42FEB2EE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672" y="4210715"/>
                <a:ext cx="491490" cy="55496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7B270052-F329-7B1A-B30D-5C510A64B552}"/>
                  </a:ext>
                </a:extLst>
              </p:cNvPr>
              <p:cNvSpPr txBox="1"/>
              <p:nvPr/>
            </p:nvSpPr>
            <p:spPr>
              <a:xfrm>
                <a:off x="8081955" y="5103867"/>
                <a:ext cx="491490" cy="55496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71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7B270052-F329-7B1A-B30D-5C510A64B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1955" y="5103867"/>
                <a:ext cx="491490" cy="55496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2591744F-46E5-9AF2-B5FA-11C6EB9016CF}"/>
                  </a:ext>
                </a:extLst>
              </p:cNvPr>
              <p:cNvSpPr txBox="1"/>
              <p:nvPr/>
            </p:nvSpPr>
            <p:spPr>
              <a:xfrm>
                <a:off x="3385249" y="5103817"/>
                <a:ext cx="801877" cy="61279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2591744F-46E5-9AF2-B5FA-11C6EB9016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5249" y="5103817"/>
                <a:ext cx="801877" cy="612796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933260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338</Words>
  <Application>Microsoft Office PowerPoint</Application>
  <PresentationFormat>Affichage à l'écran (4:3)</PresentationFormat>
  <Paragraphs>64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Recopie et calcule en utilisant la stratégie.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103</cp:revision>
  <dcterms:created xsi:type="dcterms:W3CDTF">2023-02-07T14:55:57Z</dcterms:created>
  <dcterms:modified xsi:type="dcterms:W3CDTF">2026-08-07T06:49:52Z</dcterms:modified>
</cp:coreProperties>
</file>