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3"/>
  </p:handoutMasterIdLst>
  <p:sldIdLst>
    <p:sldId id="304" r:id="rId3"/>
    <p:sldId id="283" r:id="rId4"/>
    <p:sldId id="274" r:id="rId5"/>
    <p:sldId id="305" r:id="rId6"/>
    <p:sldId id="308" r:id="rId7"/>
    <p:sldId id="309" r:id="rId8"/>
    <p:sldId id="301" r:id="rId9"/>
    <p:sldId id="310" r:id="rId10"/>
    <p:sldId id="311" r:id="rId11"/>
    <p:sldId id="31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3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374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754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0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708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15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28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1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759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315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00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9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88 ÷ 8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992119" y="2828911"/>
            <a:ext cx="40835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FF0000"/>
                </a:solidFill>
              </a:rPr>
              <a:t>11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7078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solidFill>
                  <a:srgbClr val="FF0000"/>
                </a:solidFill>
                <a:latin typeface="Cursive standard" pitchFamily="2" charset="0"/>
              </a:rPr>
              <a:t>La cuisinière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fait 11 piles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d’assiettes.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ursive standard" pitchFamily="2" charset="0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8BEA844-5A4D-9E75-6C8A-80F347BD76C7}"/>
              </a:ext>
            </a:extLst>
          </p:cNvPr>
          <p:cNvSpPr txBox="1"/>
          <p:nvPr/>
        </p:nvSpPr>
        <p:spPr>
          <a:xfrm>
            <a:off x="1248925" y="1528777"/>
            <a:ext cx="7736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latin typeface="Calibri" panose="020F0502020204030204"/>
              </a:rPr>
              <a:t>J</a:t>
            </a: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e</a:t>
            </a:r>
            <a:r>
              <a:rPr kumimoji="0" lang="fr-FR" sz="32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 cherche le nombre de piles de 8 assiettes. </a:t>
            </a:r>
            <a:endParaRPr kumimoji="0" lang="fr-FR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FAEAD917-B14C-6AA3-C57B-3260A1D4C763}"/>
              </a:ext>
            </a:extLst>
          </p:cNvPr>
          <p:cNvSpPr/>
          <p:nvPr/>
        </p:nvSpPr>
        <p:spPr>
          <a:xfrm>
            <a:off x="537088" y="1528777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6360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533130" y="1171699"/>
            <a:ext cx="7382495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</a:t>
            </a:r>
            <a:r>
              <a:rPr lang="fr-FR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</a:t>
            </a:r>
            <a:r>
              <a:rPr lang="fr-FR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portefeuille, il y a 8 billets de 20 €.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d’argent me manque-t-il pour acheter une platine pour disques à 179,95 € ? </a:t>
            </a:r>
          </a:p>
        </p:txBody>
      </p:sp>
      <p:pic>
        <p:nvPicPr>
          <p:cNvPr id="4" name="Image 3" descr="Une image contenant cercle, texte, Appareils électroniques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0BDA27C-AD3E-5A2D-D859-FB60CF2AA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912" y="4516589"/>
            <a:ext cx="2215426" cy="1710032"/>
          </a:xfrm>
          <a:prstGeom prst="rect">
            <a:avLst/>
          </a:prstGeom>
        </p:spPr>
      </p:pic>
      <p:sp>
        <p:nvSpPr>
          <p:cNvPr id="3" name="Espace réservé du texte 40">
            <a:extLst>
              <a:ext uri="{FF2B5EF4-FFF2-40B4-BE49-F238E27FC236}">
                <a16:creationId xmlns:a16="http://schemas.microsoft.com/office/drawing/2014/main" id="{E9708A1E-3E1C-EB21-2940-82AF31BED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448649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537088" y="1854020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1248926" y="1854020"/>
            <a:ext cx="8003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l’argent total dans </a:t>
            </a:r>
            <a:r>
              <a:rPr lang="fr-FR" sz="3200" dirty="0">
                <a:latin typeface="Calibri" panose="020F0502020204030204"/>
              </a:rPr>
              <a:t>mon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portefeuille.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E4F6837-78A5-7A1D-9DE9-E023E678EC29}"/>
              </a:ext>
            </a:extLst>
          </p:cNvPr>
          <p:cNvSpPr txBox="1"/>
          <p:nvPr/>
        </p:nvSpPr>
        <p:spPr>
          <a:xfrm>
            <a:off x="1248925" y="2882792"/>
            <a:ext cx="77368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latin typeface="Calibri" panose="020F0502020204030204"/>
              </a:rPr>
              <a:t>J</a:t>
            </a: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e</a:t>
            </a:r>
            <a:r>
              <a:rPr kumimoji="0" lang="fr-FR" sz="32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 cherche l’écart entre la somme dans mon portefeuille et la valeur de la platine. </a:t>
            </a:r>
            <a:endParaRPr kumimoji="0" lang="fr-FR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1F1746A-3772-F3B4-B3A4-0152F170152B}"/>
              </a:ext>
            </a:extLst>
          </p:cNvPr>
          <p:cNvSpPr/>
          <p:nvPr/>
        </p:nvSpPr>
        <p:spPr>
          <a:xfrm>
            <a:off x="537088" y="288279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× 20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2238873" y="2828911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160 </a:t>
            </a:r>
            <a:r>
              <a:rPr lang="fr-FR" sz="3200" dirty="0">
                <a:solidFill>
                  <a:srgbClr val="FF0000"/>
                </a:solidFill>
                <a:latin typeface="Cursive standard" pitchFamily="2" charset="0"/>
              </a:rPr>
              <a:t>€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. 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95C0A11-6765-90BC-3CAA-CCC4A860B2AD}"/>
              </a:ext>
            </a:extLst>
          </p:cNvPr>
          <p:cNvSpPr/>
          <p:nvPr/>
        </p:nvSpPr>
        <p:spPr>
          <a:xfrm>
            <a:off x="537088" y="1396820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8241538-2B64-4551-4B96-A7E60312C95D}"/>
              </a:ext>
            </a:extLst>
          </p:cNvPr>
          <p:cNvSpPr txBox="1"/>
          <p:nvPr/>
        </p:nvSpPr>
        <p:spPr>
          <a:xfrm>
            <a:off x="1248926" y="1396820"/>
            <a:ext cx="8003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l’argent total dans </a:t>
            </a:r>
            <a:r>
              <a:rPr lang="fr-FR" sz="3200" dirty="0">
                <a:latin typeface="Calibri" panose="020F0502020204030204"/>
              </a:rPr>
              <a:t>mon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portefeuille.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45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179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€ 95 centimes – 160 €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394872" y="2844225"/>
            <a:ext cx="40835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FF0000"/>
                </a:solidFill>
              </a:rPr>
              <a:t>19 € 95 centimes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me manque 19,95 €.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FF1F946-6434-C31C-2383-D33D9936662B}"/>
              </a:ext>
            </a:extLst>
          </p:cNvPr>
          <p:cNvSpPr txBox="1"/>
          <p:nvPr/>
        </p:nvSpPr>
        <p:spPr>
          <a:xfrm>
            <a:off x="1248925" y="1053990"/>
            <a:ext cx="77368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latin typeface="Calibri" panose="020F0502020204030204"/>
              </a:rPr>
              <a:t>J</a:t>
            </a: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e</a:t>
            </a:r>
            <a:r>
              <a:rPr kumimoji="0" lang="fr-FR" sz="32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 cherche l’écart entre la somme dans mon portefeuille et la valeur de la platine. </a:t>
            </a:r>
            <a:endParaRPr kumimoji="0" lang="fr-FR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4FE74E77-CE7A-B8F0-0031-660F50CEFB07}"/>
              </a:ext>
            </a:extLst>
          </p:cNvPr>
          <p:cNvSpPr/>
          <p:nvPr/>
        </p:nvSpPr>
        <p:spPr>
          <a:xfrm>
            <a:off x="537088" y="1053990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200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générée">
            <a:extLst>
              <a:ext uri="{FF2B5EF4-FFF2-40B4-BE49-F238E27FC236}">
                <a16:creationId xmlns:a16="http://schemas.microsoft.com/office/drawing/2014/main" id="{D31AE4D4-B120-B0E3-1604-4B8C9C741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786" y="4640890"/>
            <a:ext cx="1607184" cy="160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505DC7FD-ED63-1447-91F7-8C3C27DF21BE}"/>
              </a:ext>
            </a:extLst>
          </p:cNvPr>
          <p:cNvSpPr/>
          <p:nvPr/>
        </p:nvSpPr>
        <p:spPr>
          <a:xfrm>
            <a:off x="105068" y="957943"/>
            <a:ext cx="8314762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y a deux salles dans la cantine : une salle avec 59 personnes et une salle avec 29 personnes.                                                                         La cuisinière ramasse les assiettes sales en faisant des piles de 8.                                     </a:t>
            </a:r>
            <a:r>
              <a:rPr lang="fr-FR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piles fait-elle au total ? </a:t>
            </a:r>
          </a:p>
        </p:txBody>
      </p:sp>
      <p:sp>
        <p:nvSpPr>
          <p:cNvPr id="3" name="Espace réservé du texte 40">
            <a:extLst>
              <a:ext uri="{FF2B5EF4-FFF2-40B4-BE49-F238E27FC236}">
                <a16:creationId xmlns:a16="http://schemas.microsoft.com/office/drawing/2014/main" id="{20F37126-5CB7-1518-4014-3A0E807F0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448647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3746CEF6-5CA9-B988-8436-9DDD855F8B24}"/>
              </a:ext>
            </a:extLst>
          </p:cNvPr>
          <p:cNvSpPr/>
          <p:nvPr/>
        </p:nvSpPr>
        <p:spPr>
          <a:xfrm>
            <a:off x="537088" y="1854020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B7C8B1-0186-C670-0045-C119A85AB6E0}"/>
              </a:ext>
            </a:extLst>
          </p:cNvPr>
          <p:cNvSpPr txBox="1"/>
          <p:nvPr/>
        </p:nvSpPr>
        <p:spPr>
          <a:xfrm>
            <a:off x="1248926" y="1854020"/>
            <a:ext cx="8003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le nombre total de personnes (donc d’assiettes.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DE00C1-F487-9B84-33C7-32C54575AB2D}"/>
              </a:ext>
            </a:extLst>
          </p:cNvPr>
          <p:cNvSpPr txBox="1"/>
          <p:nvPr/>
        </p:nvSpPr>
        <p:spPr>
          <a:xfrm>
            <a:off x="1248925" y="3199316"/>
            <a:ext cx="7736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latin typeface="Calibri" panose="020F0502020204030204"/>
              </a:rPr>
              <a:t>J</a:t>
            </a: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e</a:t>
            </a:r>
            <a:r>
              <a:rPr kumimoji="0" lang="fr-FR" sz="32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 cherche le nombre de piles de 8 assiettes. </a:t>
            </a:r>
            <a:endParaRPr kumimoji="0" lang="fr-FR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A21DBF9E-E306-5AE8-C09B-525F3B28C567}"/>
              </a:ext>
            </a:extLst>
          </p:cNvPr>
          <p:cNvSpPr/>
          <p:nvPr/>
        </p:nvSpPr>
        <p:spPr>
          <a:xfrm>
            <a:off x="537088" y="3199316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363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59 +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2148903" y="2828911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7078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88 personnes, donc 88 assiettes. 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D38ADF8-5395-B349-350C-4B8F35C9A78C}"/>
              </a:ext>
            </a:extLst>
          </p:cNvPr>
          <p:cNvSpPr/>
          <p:nvPr/>
        </p:nvSpPr>
        <p:spPr>
          <a:xfrm>
            <a:off x="413993" y="1168219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CE8B1D-DBDB-99DF-5631-DAF58C2B1397}"/>
              </a:ext>
            </a:extLst>
          </p:cNvPr>
          <p:cNvSpPr txBox="1"/>
          <p:nvPr/>
        </p:nvSpPr>
        <p:spPr>
          <a:xfrm>
            <a:off x="1125831" y="1168219"/>
            <a:ext cx="8003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le nombre total de personnes (donc d’assiettes.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89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</TotalTime>
  <Words>275</Words>
  <Application>Microsoft Office PowerPoint</Application>
  <PresentationFormat>Affichage à l'écran (4:3)</PresentationFormat>
  <Paragraphs>45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Présentation PowerPoint</vt:lpstr>
      <vt:lpstr>Lisons le problème :</vt:lpstr>
      <vt:lpstr>J’identifie les étapes pour résoudre le problème.</vt:lpstr>
      <vt:lpstr>Présentation PowerPoint</vt:lpstr>
      <vt:lpstr>Présentation PowerPoint</vt:lpstr>
      <vt:lpstr>Lisons le problème :</vt:lpstr>
      <vt:lpstr>J’identifie les étapes pour résoudre le problème.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91</cp:revision>
  <dcterms:created xsi:type="dcterms:W3CDTF">2023-02-07T14:55:57Z</dcterms:created>
  <dcterms:modified xsi:type="dcterms:W3CDTF">2026-08-07T08:38:15Z</dcterms:modified>
</cp:coreProperties>
</file>