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6"/>
  </p:handoutMasterIdLst>
  <p:sldIdLst>
    <p:sldId id="289" r:id="rId2"/>
    <p:sldId id="283" r:id="rId3"/>
    <p:sldId id="273" r:id="rId4"/>
    <p:sldId id="279" r:id="rId5"/>
    <p:sldId id="290" r:id="rId6"/>
    <p:sldId id="291" r:id="rId7"/>
    <p:sldId id="294" r:id="rId8"/>
    <p:sldId id="295" r:id="rId9"/>
    <p:sldId id="292" r:id="rId10"/>
    <p:sldId id="293" r:id="rId11"/>
    <p:sldId id="296" r:id="rId12"/>
    <p:sldId id="297" r:id="rId13"/>
    <p:sldId id="298" r:id="rId14"/>
    <p:sldId id="299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4067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6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794CCE7-A927-5484-56CE-BA92B07980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199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placer une fraction sur une droite graduée.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5" name="ZoneTexte 74">
                <a:extLst>
                  <a:ext uri="{FF2B5EF4-FFF2-40B4-BE49-F238E27FC236}">
                    <a16:creationId xmlns:a16="http://schemas.microsoft.com/office/drawing/2014/main" id="{5AC70F22-1C0B-A02A-B313-5BED7D92654E}"/>
                  </a:ext>
                </a:extLst>
              </p:cNvPr>
              <p:cNvSpPr txBox="1"/>
              <p:nvPr/>
            </p:nvSpPr>
            <p:spPr>
              <a:xfrm>
                <a:off x="4237752" y="4625699"/>
                <a:ext cx="1463040" cy="10143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3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3200" b="0" dirty="0">
                  <a:solidFill>
                    <a:srgbClr val="00B050"/>
                  </a:solidFill>
                </a:endParaRPr>
              </a:p>
            </p:txBody>
          </p:sp>
        </mc:Choice>
        <mc:Fallback>
          <p:sp>
            <p:nvSpPr>
              <p:cNvPr id="75" name="ZoneTexte 74">
                <a:extLst>
                  <a:ext uri="{FF2B5EF4-FFF2-40B4-BE49-F238E27FC236}">
                    <a16:creationId xmlns:a16="http://schemas.microsoft.com/office/drawing/2014/main" id="{5AC70F22-1C0B-A02A-B313-5BED7D9265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7752" y="4625699"/>
                <a:ext cx="1463040" cy="101431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 3">
            <a:extLst>
              <a:ext uri="{FF2B5EF4-FFF2-40B4-BE49-F238E27FC236}">
                <a16:creationId xmlns:a16="http://schemas.microsoft.com/office/drawing/2014/main" id="{24BBC4E0-CDD0-C20C-9AE9-7ACC79C5F7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236" y="2927532"/>
            <a:ext cx="10264248" cy="1075694"/>
          </a:xfrm>
          <a:prstGeom prst="rect">
            <a:avLst/>
          </a:prstGeom>
        </p:spPr>
      </p:pic>
      <p:sp>
        <p:nvSpPr>
          <p:cNvPr id="5" name="Légende : flèche courbée sans bordure 4">
            <a:extLst>
              <a:ext uri="{FF2B5EF4-FFF2-40B4-BE49-F238E27FC236}">
                <a16:creationId xmlns:a16="http://schemas.microsoft.com/office/drawing/2014/main" id="{2E15B289-238D-44D3-D16E-C76568AE080E}"/>
              </a:ext>
            </a:extLst>
          </p:cNvPr>
          <p:cNvSpPr/>
          <p:nvPr/>
        </p:nvSpPr>
        <p:spPr>
          <a:xfrm>
            <a:off x="7602104" y="2356034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800" b="1" dirty="0">
                <a:solidFill>
                  <a:schemeClr val="accent5"/>
                </a:solidFill>
              </a:rPr>
              <a:t>C</a:t>
            </a:r>
          </a:p>
        </p:txBody>
      </p:sp>
      <p:sp>
        <p:nvSpPr>
          <p:cNvPr id="9" name="Légende : flèche courbée sans bordure 8">
            <a:extLst>
              <a:ext uri="{FF2B5EF4-FFF2-40B4-BE49-F238E27FC236}">
                <a16:creationId xmlns:a16="http://schemas.microsoft.com/office/drawing/2014/main" id="{B1731A56-D5DF-95CF-E07F-55979F741CCA}"/>
              </a:ext>
            </a:extLst>
          </p:cNvPr>
          <p:cNvSpPr/>
          <p:nvPr/>
        </p:nvSpPr>
        <p:spPr>
          <a:xfrm>
            <a:off x="2451778" y="2641782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800" b="1" dirty="0">
                <a:solidFill>
                  <a:schemeClr val="accent5"/>
                </a:solidFill>
              </a:rPr>
              <a:t>A</a:t>
            </a:r>
          </a:p>
        </p:txBody>
      </p:sp>
      <p:sp>
        <p:nvSpPr>
          <p:cNvPr id="10" name="Légende : flèche courbée sans bordure 9">
            <a:extLst>
              <a:ext uri="{FF2B5EF4-FFF2-40B4-BE49-F238E27FC236}">
                <a16:creationId xmlns:a16="http://schemas.microsoft.com/office/drawing/2014/main" id="{F59FFE2A-4DB7-78BD-CCE6-7160D0C231FC}"/>
              </a:ext>
            </a:extLst>
          </p:cNvPr>
          <p:cNvSpPr/>
          <p:nvPr/>
        </p:nvSpPr>
        <p:spPr>
          <a:xfrm>
            <a:off x="3199838" y="2679831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800" b="1" dirty="0">
                <a:solidFill>
                  <a:schemeClr val="accent5"/>
                </a:solidFill>
              </a:rPr>
              <a:t>B</a:t>
            </a:r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CD7EDF8A-3C2C-A496-5304-CB9BFCA3A669}"/>
              </a:ext>
            </a:extLst>
          </p:cNvPr>
          <p:cNvCxnSpPr>
            <a:cxnSpLocks/>
          </p:cNvCxnSpPr>
          <p:nvPr/>
        </p:nvCxnSpPr>
        <p:spPr>
          <a:xfrm>
            <a:off x="2759472" y="3676650"/>
            <a:ext cx="0" cy="24526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2DB1062D-3B34-EF89-CA2C-B3BB6AF9C5E5}"/>
              </a:ext>
            </a:extLst>
          </p:cNvPr>
          <p:cNvCxnSpPr>
            <a:cxnSpLocks/>
          </p:cNvCxnSpPr>
          <p:nvPr/>
        </p:nvCxnSpPr>
        <p:spPr>
          <a:xfrm>
            <a:off x="5696982" y="3676650"/>
            <a:ext cx="0" cy="245268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7667EB76-651C-0C0C-820B-991B1F0CC52A}"/>
              </a:ext>
            </a:extLst>
          </p:cNvPr>
          <p:cNvCxnSpPr>
            <a:cxnSpLocks/>
          </p:cNvCxnSpPr>
          <p:nvPr/>
        </p:nvCxnSpPr>
        <p:spPr>
          <a:xfrm>
            <a:off x="1288812" y="3429000"/>
            <a:ext cx="0" cy="49291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69094616-CA2E-B825-4C2A-D5987701DD0A}"/>
              </a:ext>
            </a:extLst>
          </p:cNvPr>
          <p:cNvCxnSpPr>
            <a:cxnSpLocks/>
          </p:cNvCxnSpPr>
          <p:nvPr/>
        </p:nvCxnSpPr>
        <p:spPr>
          <a:xfrm>
            <a:off x="4237752" y="3411415"/>
            <a:ext cx="0" cy="49291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ZoneTexte 5">
            <a:extLst>
              <a:ext uri="{FF2B5EF4-FFF2-40B4-BE49-F238E27FC236}">
                <a16:creationId xmlns:a16="http://schemas.microsoft.com/office/drawing/2014/main" id="{ED51FD0A-C333-490B-DE01-511855BA3D87}"/>
              </a:ext>
            </a:extLst>
          </p:cNvPr>
          <p:cNvSpPr txBox="1"/>
          <p:nvPr/>
        </p:nvSpPr>
        <p:spPr>
          <a:xfrm>
            <a:off x="3147083" y="2679831"/>
            <a:ext cx="488949" cy="57149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81479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C44679C1-EE28-E737-8EDA-C08C596816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4" y="2755546"/>
            <a:ext cx="10942463" cy="1537588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Où placer la fraction « un quart »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sp>
        <p:nvSpPr>
          <p:cNvPr id="7" name="Légende : flèche courbée sans bordure 6">
            <a:extLst>
              <a:ext uri="{FF2B5EF4-FFF2-40B4-BE49-F238E27FC236}">
                <a16:creationId xmlns:a16="http://schemas.microsoft.com/office/drawing/2014/main" id="{20AD906A-A56B-7DD8-84F3-6420B4A908F3}"/>
              </a:ext>
            </a:extLst>
          </p:cNvPr>
          <p:cNvSpPr/>
          <p:nvPr/>
        </p:nvSpPr>
        <p:spPr>
          <a:xfrm>
            <a:off x="4755977" y="2923862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800" b="1" dirty="0">
                <a:solidFill>
                  <a:schemeClr val="accent5"/>
                </a:solidFill>
              </a:rPr>
              <a:t>C</a:t>
            </a:r>
          </a:p>
        </p:txBody>
      </p:sp>
      <p:sp>
        <p:nvSpPr>
          <p:cNvPr id="4" name="Légende : flèche courbée sans bordure 3">
            <a:extLst>
              <a:ext uri="{FF2B5EF4-FFF2-40B4-BE49-F238E27FC236}">
                <a16:creationId xmlns:a16="http://schemas.microsoft.com/office/drawing/2014/main" id="{EA4A7411-3D26-3BA1-F005-11A2C065D2E3}"/>
              </a:ext>
            </a:extLst>
          </p:cNvPr>
          <p:cNvSpPr/>
          <p:nvPr/>
        </p:nvSpPr>
        <p:spPr>
          <a:xfrm>
            <a:off x="2582276" y="2952844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800" b="1" dirty="0">
                <a:solidFill>
                  <a:schemeClr val="accent5"/>
                </a:solidFill>
              </a:rPr>
              <a:t>A</a:t>
            </a:r>
          </a:p>
        </p:txBody>
      </p:sp>
      <p:sp>
        <p:nvSpPr>
          <p:cNvPr id="5" name="Légende : flèche courbée sans bordure 4">
            <a:extLst>
              <a:ext uri="{FF2B5EF4-FFF2-40B4-BE49-F238E27FC236}">
                <a16:creationId xmlns:a16="http://schemas.microsoft.com/office/drawing/2014/main" id="{3A933AC0-BF4B-B74D-7993-B824DF2EDDA4}"/>
              </a:ext>
            </a:extLst>
          </p:cNvPr>
          <p:cNvSpPr/>
          <p:nvPr/>
        </p:nvSpPr>
        <p:spPr>
          <a:xfrm>
            <a:off x="3654601" y="2952843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800" b="1" dirty="0">
                <a:solidFill>
                  <a:schemeClr val="accent5"/>
                </a:solidFill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8190908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5" name="ZoneTexte 74">
                <a:extLst>
                  <a:ext uri="{FF2B5EF4-FFF2-40B4-BE49-F238E27FC236}">
                    <a16:creationId xmlns:a16="http://schemas.microsoft.com/office/drawing/2014/main" id="{5AC70F22-1C0B-A02A-B313-5BED7D92654E}"/>
                  </a:ext>
                </a:extLst>
              </p:cNvPr>
              <p:cNvSpPr txBox="1"/>
              <p:nvPr/>
            </p:nvSpPr>
            <p:spPr>
              <a:xfrm>
                <a:off x="3992952" y="4816199"/>
                <a:ext cx="1463040" cy="10143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3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fr-FR" sz="3200" b="0" dirty="0">
                  <a:solidFill>
                    <a:srgbClr val="00B050"/>
                  </a:solidFill>
                </a:endParaRPr>
              </a:p>
            </p:txBody>
          </p:sp>
        </mc:Choice>
        <mc:Fallback>
          <p:sp>
            <p:nvSpPr>
              <p:cNvPr id="75" name="ZoneTexte 74">
                <a:extLst>
                  <a:ext uri="{FF2B5EF4-FFF2-40B4-BE49-F238E27FC236}">
                    <a16:creationId xmlns:a16="http://schemas.microsoft.com/office/drawing/2014/main" id="{5AC70F22-1C0B-A02A-B313-5BED7D9265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2952" y="4816199"/>
                <a:ext cx="1463040" cy="101431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Image 11">
            <a:extLst>
              <a:ext uri="{FF2B5EF4-FFF2-40B4-BE49-F238E27FC236}">
                <a16:creationId xmlns:a16="http://schemas.microsoft.com/office/drawing/2014/main" id="{5B9E6FE5-C58C-F971-263F-8500CD4CF1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4" y="2755546"/>
            <a:ext cx="10942463" cy="1537588"/>
          </a:xfrm>
          <a:prstGeom prst="rect">
            <a:avLst/>
          </a:prstGeom>
        </p:spPr>
      </p:pic>
      <p:sp>
        <p:nvSpPr>
          <p:cNvPr id="13" name="Légende : flèche courbée sans bordure 12">
            <a:extLst>
              <a:ext uri="{FF2B5EF4-FFF2-40B4-BE49-F238E27FC236}">
                <a16:creationId xmlns:a16="http://schemas.microsoft.com/office/drawing/2014/main" id="{8C8D4BF5-963B-27E2-4595-A28BDA994A5E}"/>
              </a:ext>
            </a:extLst>
          </p:cNvPr>
          <p:cNvSpPr/>
          <p:nvPr/>
        </p:nvSpPr>
        <p:spPr>
          <a:xfrm>
            <a:off x="4755977" y="2923862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800" b="1" dirty="0">
                <a:solidFill>
                  <a:schemeClr val="accent5"/>
                </a:solidFill>
              </a:rPr>
              <a:t>C</a:t>
            </a:r>
          </a:p>
        </p:txBody>
      </p:sp>
      <p:sp>
        <p:nvSpPr>
          <p:cNvPr id="14" name="Légende : flèche courbée sans bordure 13">
            <a:extLst>
              <a:ext uri="{FF2B5EF4-FFF2-40B4-BE49-F238E27FC236}">
                <a16:creationId xmlns:a16="http://schemas.microsoft.com/office/drawing/2014/main" id="{8A147A8E-1A40-E30B-9849-0C7DFD72C765}"/>
              </a:ext>
            </a:extLst>
          </p:cNvPr>
          <p:cNvSpPr/>
          <p:nvPr/>
        </p:nvSpPr>
        <p:spPr>
          <a:xfrm>
            <a:off x="2582276" y="2952844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800" b="1" dirty="0">
                <a:solidFill>
                  <a:schemeClr val="accent5"/>
                </a:solidFill>
              </a:rPr>
              <a:t>A</a:t>
            </a:r>
          </a:p>
        </p:txBody>
      </p:sp>
      <p:sp>
        <p:nvSpPr>
          <p:cNvPr id="15" name="Légende : flèche courbée sans bordure 14">
            <a:extLst>
              <a:ext uri="{FF2B5EF4-FFF2-40B4-BE49-F238E27FC236}">
                <a16:creationId xmlns:a16="http://schemas.microsoft.com/office/drawing/2014/main" id="{CF89412F-0BC2-6B3E-14D2-4BCDE0D8F49A}"/>
              </a:ext>
            </a:extLst>
          </p:cNvPr>
          <p:cNvSpPr/>
          <p:nvPr/>
        </p:nvSpPr>
        <p:spPr>
          <a:xfrm>
            <a:off x="3654601" y="2952843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800" b="1" dirty="0">
                <a:solidFill>
                  <a:schemeClr val="accent5"/>
                </a:solidFill>
              </a:rPr>
              <a:t>B</a:t>
            </a:r>
          </a:p>
        </p:txBody>
      </p: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F2F19B3A-1816-0C46-0859-88E35B12F41F}"/>
              </a:ext>
            </a:extLst>
          </p:cNvPr>
          <p:cNvCxnSpPr>
            <a:cxnSpLocks/>
          </p:cNvCxnSpPr>
          <p:nvPr/>
        </p:nvCxnSpPr>
        <p:spPr>
          <a:xfrm>
            <a:off x="2165112" y="3905250"/>
            <a:ext cx="0" cy="33813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8D3F337C-4631-13EC-34DE-99D86C1CE3B5}"/>
              </a:ext>
            </a:extLst>
          </p:cNvPr>
          <p:cNvCxnSpPr>
            <a:cxnSpLocks/>
          </p:cNvCxnSpPr>
          <p:nvPr/>
        </p:nvCxnSpPr>
        <p:spPr>
          <a:xfrm>
            <a:off x="1075452" y="3569494"/>
            <a:ext cx="0" cy="67627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03C0F8FE-CDE2-D167-0181-1786B2347D1D}"/>
              </a:ext>
            </a:extLst>
          </p:cNvPr>
          <p:cNvCxnSpPr>
            <a:cxnSpLocks/>
          </p:cNvCxnSpPr>
          <p:nvPr/>
        </p:nvCxnSpPr>
        <p:spPr>
          <a:xfrm>
            <a:off x="5414089" y="3567113"/>
            <a:ext cx="0" cy="67627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25">
            <a:extLst>
              <a:ext uri="{FF2B5EF4-FFF2-40B4-BE49-F238E27FC236}">
                <a16:creationId xmlns:a16="http://schemas.microsoft.com/office/drawing/2014/main" id="{C4283CB1-2806-8924-0FC0-FD814B439AC7}"/>
              </a:ext>
            </a:extLst>
          </p:cNvPr>
          <p:cNvCxnSpPr>
            <a:cxnSpLocks/>
          </p:cNvCxnSpPr>
          <p:nvPr/>
        </p:nvCxnSpPr>
        <p:spPr>
          <a:xfrm>
            <a:off x="3239056" y="3905250"/>
            <a:ext cx="0" cy="33813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837FE250-6E9A-B849-E6BF-72981BD2970A}"/>
              </a:ext>
            </a:extLst>
          </p:cNvPr>
          <p:cNvCxnSpPr>
            <a:cxnSpLocks/>
          </p:cNvCxnSpPr>
          <p:nvPr/>
        </p:nvCxnSpPr>
        <p:spPr>
          <a:xfrm>
            <a:off x="4339193" y="3905250"/>
            <a:ext cx="0" cy="33813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ZoneTexte 4">
            <a:extLst>
              <a:ext uri="{FF2B5EF4-FFF2-40B4-BE49-F238E27FC236}">
                <a16:creationId xmlns:a16="http://schemas.microsoft.com/office/drawing/2014/main" id="{41611AC6-9AE0-D454-0DDF-09F56A9B2601}"/>
              </a:ext>
            </a:extLst>
          </p:cNvPr>
          <p:cNvSpPr txBox="1"/>
          <p:nvPr/>
        </p:nvSpPr>
        <p:spPr>
          <a:xfrm>
            <a:off x="2553225" y="2983585"/>
            <a:ext cx="488949" cy="57149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04777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C942DE08-D8C3-A97A-00CC-174214CDD9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719" y="2767588"/>
            <a:ext cx="10626107" cy="1465972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Où placer la fraction « deux tiers»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sp>
        <p:nvSpPr>
          <p:cNvPr id="7" name="Légende : flèche courbée sans bordure 6">
            <a:extLst>
              <a:ext uri="{FF2B5EF4-FFF2-40B4-BE49-F238E27FC236}">
                <a16:creationId xmlns:a16="http://schemas.microsoft.com/office/drawing/2014/main" id="{20AD906A-A56B-7DD8-84F3-6420B4A908F3}"/>
              </a:ext>
            </a:extLst>
          </p:cNvPr>
          <p:cNvSpPr/>
          <p:nvPr/>
        </p:nvSpPr>
        <p:spPr>
          <a:xfrm>
            <a:off x="5489400" y="2857503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800" b="1" dirty="0">
                <a:solidFill>
                  <a:schemeClr val="accent5"/>
                </a:solidFill>
              </a:rPr>
              <a:t>C</a:t>
            </a:r>
          </a:p>
        </p:txBody>
      </p:sp>
      <p:sp>
        <p:nvSpPr>
          <p:cNvPr id="4" name="Légende : flèche courbée sans bordure 3">
            <a:extLst>
              <a:ext uri="{FF2B5EF4-FFF2-40B4-BE49-F238E27FC236}">
                <a16:creationId xmlns:a16="http://schemas.microsoft.com/office/drawing/2014/main" id="{EA4A7411-3D26-3BA1-F005-11A2C065D2E3}"/>
              </a:ext>
            </a:extLst>
          </p:cNvPr>
          <p:cNvSpPr/>
          <p:nvPr/>
        </p:nvSpPr>
        <p:spPr>
          <a:xfrm>
            <a:off x="2059367" y="2857503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800" b="1" dirty="0">
                <a:solidFill>
                  <a:schemeClr val="accent5"/>
                </a:solidFill>
              </a:rPr>
              <a:t>A</a:t>
            </a:r>
          </a:p>
        </p:txBody>
      </p:sp>
      <p:sp>
        <p:nvSpPr>
          <p:cNvPr id="5" name="Légende : flèche courbée sans bordure 4">
            <a:extLst>
              <a:ext uri="{FF2B5EF4-FFF2-40B4-BE49-F238E27FC236}">
                <a16:creationId xmlns:a16="http://schemas.microsoft.com/office/drawing/2014/main" id="{3A933AC0-BF4B-B74D-7993-B824DF2EDDA4}"/>
              </a:ext>
            </a:extLst>
          </p:cNvPr>
          <p:cNvSpPr/>
          <p:nvPr/>
        </p:nvSpPr>
        <p:spPr>
          <a:xfrm>
            <a:off x="3511861" y="2850464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800" b="1" dirty="0">
                <a:solidFill>
                  <a:schemeClr val="accent5"/>
                </a:solidFill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4267481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5" name="ZoneTexte 74">
                <a:extLst>
                  <a:ext uri="{FF2B5EF4-FFF2-40B4-BE49-F238E27FC236}">
                    <a16:creationId xmlns:a16="http://schemas.microsoft.com/office/drawing/2014/main" id="{5AC70F22-1C0B-A02A-B313-5BED7D92654E}"/>
                  </a:ext>
                </a:extLst>
              </p:cNvPr>
              <p:cNvSpPr txBox="1"/>
              <p:nvPr/>
            </p:nvSpPr>
            <p:spPr>
              <a:xfrm>
                <a:off x="4225362" y="4686659"/>
                <a:ext cx="1463040" cy="10143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fr-FR" sz="3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sz="3200" b="0" dirty="0">
                  <a:solidFill>
                    <a:srgbClr val="00B050"/>
                  </a:solidFill>
                </a:endParaRPr>
              </a:p>
            </p:txBody>
          </p:sp>
        </mc:Choice>
        <mc:Fallback>
          <p:sp>
            <p:nvSpPr>
              <p:cNvPr id="75" name="ZoneTexte 74">
                <a:extLst>
                  <a:ext uri="{FF2B5EF4-FFF2-40B4-BE49-F238E27FC236}">
                    <a16:creationId xmlns:a16="http://schemas.microsoft.com/office/drawing/2014/main" id="{5AC70F22-1C0B-A02A-B313-5BED7D9265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5362" y="4686659"/>
                <a:ext cx="1463040" cy="101431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 5">
            <a:extLst>
              <a:ext uri="{FF2B5EF4-FFF2-40B4-BE49-F238E27FC236}">
                <a16:creationId xmlns:a16="http://schemas.microsoft.com/office/drawing/2014/main" id="{64A59727-9393-075D-7FF6-2C3F6E2650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719" y="2767588"/>
            <a:ext cx="10626107" cy="1465972"/>
          </a:xfrm>
          <a:prstGeom prst="rect">
            <a:avLst/>
          </a:prstGeom>
        </p:spPr>
      </p:pic>
      <p:sp>
        <p:nvSpPr>
          <p:cNvPr id="7" name="Légende : flèche courbée sans bordure 6">
            <a:extLst>
              <a:ext uri="{FF2B5EF4-FFF2-40B4-BE49-F238E27FC236}">
                <a16:creationId xmlns:a16="http://schemas.microsoft.com/office/drawing/2014/main" id="{8CECEE29-8364-0C37-8428-B1CDDB1E62A1}"/>
              </a:ext>
            </a:extLst>
          </p:cNvPr>
          <p:cNvSpPr/>
          <p:nvPr/>
        </p:nvSpPr>
        <p:spPr>
          <a:xfrm>
            <a:off x="5489400" y="2857503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800" b="1" dirty="0">
                <a:solidFill>
                  <a:schemeClr val="accent5"/>
                </a:solidFill>
              </a:rPr>
              <a:t>C</a:t>
            </a:r>
          </a:p>
        </p:txBody>
      </p:sp>
      <p:sp>
        <p:nvSpPr>
          <p:cNvPr id="8" name="Légende : flèche courbée sans bordure 7">
            <a:extLst>
              <a:ext uri="{FF2B5EF4-FFF2-40B4-BE49-F238E27FC236}">
                <a16:creationId xmlns:a16="http://schemas.microsoft.com/office/drawing/2014/main" id="{11C2E6D6-94B3-3FBD-AB30-16F361383FB8}"/>
              </a:ext>
            </a:extLst>
          </p:cNvPr>
          <p:cNvSpPr/>
          <p:nvPr/>
        </p:nvSpPr>
        <p:spPr>
          <a:xfrm>
            <a:off x="2059367" y="2857503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800" b="1" dirty="0">
                <a:solidFill>
                  <a:schemeClr val="accent5"/>
                </a:solidFill>
              </a:rPr>
              <a:t>A</a:t>
            </a:r>
          </a:p>
        </p:txBody>
      </p:sp>
      <p:sp>
        <p:nvSpPr>
          <p:cNvPr id="11" name="Légende : flèche courbée sans bordure 10">
            <a:extLst>
              <a:ext uri="{FF2B5EF4-FFF2-40B4-BE49-F238E27FC236}">
                <a16:creationId xmlns:a16="http://schemas.microsoft.com/office/drawing/2014/main" id="{E680C1AE-C2DD-3752-6AB1-7CFA947A08B9}"/>
              </a:ext>
            </a:extLst>
          </p:cNvPr>
          <p:cNvSpPr/>
          <p:nvPr/>
        </p:nvSpPr>
        <p:spPr>
          <a:xfrm>
            <a:off x="3511861" y="2850464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800" b="1" dirty="0">
                <a:solidFill>
                  <a:schemeClr val="accent5"/>
                </a:solidFill>
              </a:rPr>
              <a:t>B</a:t>
            </a:r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354DDF0F-9BBF-A6BC-31CC-4D7802B13820}"/>
              </a:ext>
            </a:extLst>
          </p:cNvPr>
          <p:cNvCxnSpPr>
            <a:cxnSpLocks/>
          </p:cNvCxnSpPr>
          <p:nvPr/>
        </p:nvCxnSpPr>
        <p:spPr>
          <a:xfrm>
            <a:off x="2111296" y="3813810"/>
            <a:ext cx="0" cy="33813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627A92D0-9A76-FBF1-06F7-B93055769C9B}"/>
              </a:ext>
            </a:extLst>
          </p:cNvPr>
          <p:cNvCxnSpPr>
            <a:cxnSpLocks/>
          </p:cNvCxnSpPr>
          <p:nvPr/>
        </p:nvCxnSpPr>
        <p:spPr>
          <a:xfrm>
            <a:off x="3101896" y="3813810"/>
            <a:ext cx="0" cy="33813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2D468124-01F6-20FB-F6F0-13909368C086}"/>
              </a:ext>
            </a:extLst>
          </p:cNvPr>
          <p:cNvCxnSpPr>
            <a:cxnSpLocks/>
          </p:cNvCxnSpPr>
          <p:nvPr/>
        </p:nvCxnSpPr>
        <p:spPr>
          <a:xfrm>
            <a:off x="1155621" y="3500574"/>
            <a:ext cx="0" cy="65137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290B91E7-036A-8376-346C-854868E450F6}"/>
              </a:ext>
            </a:extLst>
          </p:cNvPr>
          <p:cNvCxnSpPr>
            <a:cxnSpLocks/>
          </p:cNvCxnSpPr>
          <p:nvPr/>
        </p:nvCxnSpPr>
        <p:spPr>
          <a:xfrm>
            <a:off x="4071859" y="3488124"/>
            <a:ext cx="0" cy="65137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Texte 12">
            <a:extLst>
              <a:ext uri="{FF2B5EF4-FFF2-40B4-BE49-F238E27FC236}">
                <a16:creationId xmlns:a16="http://schemas.microsoft.com/office/drawing/2014/main" id="{451DF1B9-2F34-59D8-2770-CEABD435D9EF}"/>
              </a:ext>
            </a:extLst>
          </p:cNvPr>
          <p:cNvSpPr txBox="1"/>
          <p:nvPr/>
        </p:nvSpPr>
        <p:spPr>
          <a:xfrm>
            <a:off x="3459105" y="2857433"/>
            <a:ext cx="488949" cy="57149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3894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839F4E0C-EBEE-1651-70C3-295FA6AAD194}"/>
              </a:ext>
            </a:extLst>
          </p:cNvPr>
          <p:cNvSpPr txBox="1"/>
          <p:nvPr/>
        </p:nvSpPr>
        <p:spPr>
          <a:xfrm>
            <a:off x="703384" y="2162907"/>
            <a:ext cx="38686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Tu vas avoir                        besoin de ton ardoise et de ton feutre.</a:t>
            </a:r>
          </a:p>
        </p:txBody>
      </p:sp>
    </p:spTree>
    <p:extLst>
      <p:ext uri="{BB962C8B-B14F-4D97-AF65-F5344CB8AC3E}">
        <p14:creationId xmlns:p14="http://schemas.microsoft.com/office/powerpoint/2010/main" val="1564112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les fractions manquantes.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102" name="Légende : flèche courbée sans bordure 101">
            <a:extLst>
              <a:ext uri="{FF2B5EF4-FFF2-40B4-BE49-F238E27FC236}">
                <a16:creationId xmlns:a16="http://schemas.microsoft.com/office/drawing/2014/main" id="{FCE78054-581E-4D9D-62F1-A56FAF4CC8CD}"/>
              </a:ext>
            </a:extLst>
          </p:cNvPr>
          <p:cNvSpPr/>
          <p:nvPr/>
        </p:nvSpPr>
        <p:spPr>
          <a:xfrm>
            <a:off x="2091219" y="2704143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sp>
        <p:nvSpPr>
          <p:cNvPr id="103" name="Légende : flèche courbée sans bordure 102">
            <a:extLst>
              <a:ext uri="{FF2B5EF4-FFF2-40B4-BE49-F238E27FC236}">
                <a16:creationId xmlns:a16="http://schemas.microsoft.com/office/drawing/2014/main" id="{1B7B46E3-A4E1-0A35-D939-1995B480A9EE}"/>
              </a:ext>
            </a:extLst>
          </p:cNvPr>
          <p:cNvSpPr/>
          <p:nvPr/>
        </p:nvSpPr>
        <p:spPr>
          <a:xfrm>
            <a:off x="6224720" y="2655966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sp>
        <p:nvSpPr>
          <p:cNvPr id="104" name="Légende : flèche courbée sans bordure 103">
            <a:extLst>
              <a:ext uri="{FF2B5EF4-FFF2-40B4-BE49-F238E27FC236}">
                <a16:creationId xmlns:a16="http://schemas.microsoft.com/office/drawing/2014/main" id="{FC5081F9-ECD8-4103-5C3C-73AC23F1B390}"/>
              </a:ext>
            </a:extLst>
          </p:cNvPr>
          <p:cNvSpPr/>
          <p:nvPr/>
        </p:nvSpPr>
        <p:spPr>
          <a:xfrm>
            <a:off x="4623771" y="2655967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AAD7DCEC-9421-8DA4-08E7-FE345FA71B40}"/>
              </a:ext>
            </a:extLst>
          </p:cNvPr>
          <p:cNvGrpSpPr/>
          <p:nvPr/>
        </p:nvGrpSpPr>
        <p:grpSpPr>
          <a:xfrm>
            <a:off x="556368" y="3190633"/>
            <a:ext cx="7798226" cy="1014093"/>
            <a:chOff x="793322" y="212264"/>
            <a:chExt cx="9531368" cy="1014093"/>
          </a:xfrm>
        </p:grpSpPr>
        <p:cxnSp>
          <p:nvCxnSpPr>
            <p:cNvPr id="7" name="Connecteur droit 6">
              <a:extLst>
                <a:ext uri="{FF2B5EF4-FFF2-40B4-BE49-F238E27FC236}">
                  <a16:creationId xmlns:a16="http://schemas.microsoft.com/office/drawing/2014/main" id="{19BF9016-DE0C-A9C5-B23F-0746AC96859C}"/>
                </a:ext>
              </a:extLst>
            </p:cNvPr>
            <p:cNvCxnSpPr/>
            <p:nvPr/>
          </p:nvCxnSpPr>
          <p:spPr>
            <a:xfrm>
              <a:off x="793322" y="1221080"/>
              <a:ext cx="953136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3A2F0972-6005-68F2-8E80-CB4084308C2E}"/>
                </a:ext>
              </a:extLst>
            </p:cNvPr>
            <p:cNvCxnSpPr/>
            <p:nvPr/>
          </p:nvCxnSpPr>
          <p:spPr>
            <a:xfrm>
              <a:off x="1173907" y="681160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70A024C3-97D0-90BF-3CBA-05B1722B24B0}"/>
                </a:ext>
              </a:extLst>
            </p:cNvPr>
            <p:cNvCxnSpPr/>
            <p:nvPr/>
          </p:nvCxnSpPr>
          <p:spPr>
            <a:xfrm>
              <a:off x="3180837" y="681160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EC16B7AF-5A5D-3D32-44EF-1362C1D59B05}"/>
                </a:ext>
              </a:extLst>
            </p:cNvPr>
            <p:cNvCxnSpPr/>
            <p:nvPr/>
          </p:nvCxnSpPr>
          <p:spPr>
            <a:xfrm>
              <a:off x="2177372" y="86116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40FB3B25-C8EA-7A31-CC3A-459A3615E78C}"/>
                </a:ext>
              </a:extLst>
            </p:cNvPr>
            <p:cNvSpPr txBox="1"/>
            <p:nvPr/>
          </p:nvSpPr>
          <p:spPr>
            <a:xfrm>
              <a:off x="3038313" y="249095"/>
              <a:ext cx="906636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790619B8-9175-57FA-3665-78F30B2F26F2}"/>
                </a:ext>
              </a:extLst>
            </p:cNvPr>
            <p:cNvSpPr txBox="1"/>
            <p:nvPr/>
          </p:nvSpPr>
          <p:spPr>
            <a:xfrm>
              <a:off x="1014567" y="212264"/>
              <a:ext cx="841615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</a:t>
              </a:r>
            </a:p>
          </p:txBody>
        </p: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890A5478-8980-FE7D-B33C-9BF61442504B}"/>
                </a:ext>
              </a:extLst>
            </p:cNvPr>
            <p:cNvCxnSpPr/>
            <p:nvPr/>
          </p:nvCxnSpPr>
          <p:spPr>
            <a:xfrm>
              <a:off x="5187767" y="675963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AF7EF3BC-0593-F64F-1F2B-D9304A116256}"/>
                </a:ext>
              </a:extLst>
            </p:cNvPr>
            <p:cNvCxnSpPr/>
            <p:nvPr/>
          </p:nvCxnSpPr>
          <p:spPr>
            <a:xfrm>
              <a:off x="4184302" y="866357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6003159D-51DF-D19F-295D-3B92F5C87692}"/>
                </a:ext>
              </a:extLst>
            </p:cNvPr>
            <p:cNvCxnSpPr/>
            <p:nvPr/>
          </p:nvCxnSpPr>
          <p:spPr>
            <a:xfrm>
              <a:off x="7194697" y="665569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027E18D7-A931-A0DA-916A-598D9EA18BFA}"/>
                </a:ext>
              </a:extLst>
            </p:cNvPr>
            <p:cNvCxnSpPr/>
            <p:nvPr/>
          </p:nvCxnSpPr>
          <p:spPr>
            <a:xfrm>
              <a:off x="6191232" y="855963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1F83ACF8-49B0-A37E-CCD7-1717780108AD}"/>
                </a:ext>
              </a:extLst>
            </p:cNvPr>
            <p:cNvCxnSpPr/>
            <p:nvPr/>
          </p:nvCxnSpPr>
          <p:spPr>
            <a:xfrm>
              <a:off x="9201626" y="660372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782AF6DC-4AF7-F2B5-D42C-017780612B18}"/>
                </a:ext>
              </a:extLst>
            </p:cNvPr>
            <p:cNvCxnSpPr/>
            <p:nvPr/>
          </p:nvCxnSpPr>
          <p:spPr>
            <a:xfrm>
              <a:off x="8198162" y="850766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égende : flèche courbée sans bordure 3">
            <a:extLst>
              <a:ext uri="{FF2B5EF4-FFF2-40B4-BE49-F238E27FC236}">
                <a16:creationId xmlns:a16="http://schemas.microsoft.com/office/drawing/2014/main" id="{FA8F4B02-B483-A504-CD8F-26F7A45EB09A}"/>
              </a:ext>
            </a:extLst>
          </p:cNvPr>
          <p:cNvSpPr/>
          <p:nvPr/>
        </p:nvSpPr>
        <p:spPr>
          <a:xfrm>
            <a:off x="2091219" y="2704143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sp>
        <p:nvSpPr>
          <p:cNvPr id="5" name="Légende : flèche courbée sans bordure 4">
            <a:extLst>
              <a:ext uri="{FF2B5EF4-FFF2-40B4-BE49-F238E27FC236}">
                <a16:creationId xmlns:a16="http://schemas.microsoft.com/office/drawing/2014/main" id="{66C2CE6D-9A44-B940-487D-96DBB61DADF1}"/>
              </a:ext>
            </a:extLst>
          </p:cNvPr>
          <p:cNvSpPr/>
          <p:nvPr/>
        </p:nvSpPr>
        <p:spPr>
          <a:xfrm>
            <a:off x="6224720" y="2655966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sp>
        <p:nvSpPr>
          <p:cNvPr id="6" name="Légende : flèche courbée sans bordure 5">
            <a:extLst>
              <a:ext uri="{FF2B5EF4-FFF2-40B4-BE49-F238E27FC236}">
                <a16:creationId xmlns:a16="http://schemas.microsoft.com/office/drawing/2014/main" id="{EF35ED17-C838-FB05-3DAE-2FD2E46D163E}"/>
              </a:ext>
            </a:extLst>
          </p:cNvPr>
          <p:cNvSpPr/>
          <p:nvPr/>
        </p:nvSpPr>
        <p:spPr>
          <a:xfrm>
            <a:off x="4623771" y="2655967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735EC2AF-93D4-0BDF-268C-8048E8017F74}"/>
              </a:ext>
            </a:extLst>
          </p:cNvPr>
          <p:cNvGrpSpPr/>
          <p:nvPr/>
        </p:nvGrpSpPr>
        <p:grpSpPr>
          <a:xfrm>
            <a:off x="556368" y="3190633"/>
            <a:ext cx="7798226" cy="1014093"/>
            <a:chOff x="793322" y="212264"/>
            <a:chExt cx="9531368" cy="1014093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2862CC35-07E1-0FA9-8822-4FD9F146D142}"/>
                </a:ext>
              </a:extLst>
            </p:cNvPr>
            <p:cNvCxnSpPr/>
            <p:nvPr/>
          </p:nvCxnSpPr>
          <p:spPr>
            <a:xfrm>
              <a:off x="793322" y="1221080"/>
              <a:ext cx="953136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1342576D-4832-8B9A-77A5-B78AF49B5D61}"/>
                </a:ext>
              </a:extLst>
            </p:cNvPr>
            <p:cNvCxnSpPr/>
            <p:nvPr/>
          </p:nvCxnSpPr>
          <p:spPr>
            <a:xfrm>
              <a:off x="1173907" y="681160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3241CE11-6E4A-2AF2-1BA9-FB86C8AF2E6D}"/>
                </a:ext>
              </a:extLst>
            </p:cNvPr>
            <p:cNvCxnSpPr/>
            <p:nvPr/>
          </p:nvCxnSpPr>
          <p:spPr>
            <a:xfrm>
              <a:off x="3180837" y="681160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0D1115D1-4C09-4A49-95B3-D8105586DF75}"/>
                </a:ext>
              </a:extLst>
            </p:cNvPr>
            <p:cNvCxnSpPr/>
            <p:nvPr/>
          </p:nvCxnSpPr>
          <p:spPr>
            <a:xfrm>
              <a:off x="2177372" y="86116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1F1C310B-0672-E283-D92E-88FA228D7F40}"/>
                </a:ext>
              </a:extLst>
            </p:cNvPr>
            <p:cNvSpPr txBox="1"/>
            <p:nvPr/>
          </p:nvSpPr>
          <p:spPr>
            <a:xfrm>
              <a:off x="3038313" y="249095"/>
              <a:ext cx="906636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434F4F7A-2081-1AA7-35BF-BE48D92AF085}"/>
                </a:ext>
              </a:extLst>
            </p:cNvPr>
            <p:cNvSpPr txBox="1"/>
            <p:nvPr/>
          </p:nvSpPr>
          <p:spPr>
            <a:xfrm>
              <a:off x="1014567" y="212264"/>
              <a:ext cx="841615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</a:t>
              </a:r>
            </a:p>
          </p:txBody>
        </p: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94D07DC9-5151-6585-A54E-B0115D1099AE}"/>
                </a:ext>
              </a:extLst>
            </p:cNvPr>
            <p:cNvCxnSpPr/>
            <p:nvPr/>
          </p:nvCxnSpPr>
          <p:spPr>
            <a:xfrm>
              <a:off x="5187767" y="675963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1E4F7F36-AA27-65B4-1176-6F61730DCC20}"/>
                </a:ext>
              </a:extLst>
            </p:cNvPr>
            <p:cNvCxnSpPr/>
            <p:nvPr/>
          </p:nvCxnSpPr>
          <p:spPr>
            <a:xfrm>
              <a:off x="4184302" y="866357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8238F5B5-7343-011F-325C-17E2079441D7}"/>
                </a:ext>
              </a:extLst>
            </p:cNvPr>
            <p:cNvCxnSpPr/>
            <p:nvPr/>
          </p:nvCxnSpPr>
          <p:spPr>
            <a:xfrm>
              <a:off x="7194697" y="665569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B8BAF120-0698-932A-FADC-21C754B068B0}"/>
                </a:ext>
              </a:extLst>
            </p:cNvPr>
            <p:cNvCxnSpPr/>
            <p:nvPr/>
          </p:nvCxnSpPr>
          <p:spPr>
            <a:xfrm>
              <a:off x="6191232" y="855963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1606B0AC-59DB-BD0A-D442-E9AC0107FD50}"/>
                </a:ext>
              </a:extLst>
            </p:cNvPr>
            <p:cNvCxnSpPr/>
            <p:nvPr/>
          </p:nvCxnSpPr>
          <p:spPr>
            <a:xfrm>
              <a:off x="9201626" y="660372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21495AFD-7E4C-C020-584E-9D98E372323F}"/>
                </a:ext>
              </a:extLst>
            </p:cNvPr>
            <p:cNvCxnSpPr/>
            <p:nvPr/>
          </p:nvCxnSpPr>
          <p:spPr>
            <a:xfrm>
              <a:off x="8198162" y="850766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5" name="ZoneTexte 74">
                <a:extLst>
                  <a:ext uri="{FF2B5EF4-FFF2-40B4-BE49-F238E27FC236}">
                    <a16:creationId xmlns:a16="http://schemas.microsoft.com/office/drawing/2014/main" id="{5AC70F22-1C0B-A02A-B313-5BED7D92654E}"/>
                  </a:ext>
                </a:extLst>
              </p:cNvPr>
              <p:cNvSpPr txBox="1"/>
              <p:nvPr/>
            </p:nvSpPr>
            <p:spPr>
              <a:xfrm>
                <a:off x="1591280" y="2492124"/>
                <a:ext cx="1463040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3200" b="0" dirty="0">
                  <a:solidFill>
                    <a:srgbClr val="00B050"/>
                  </a:solidFill>
                </a:endParaRPr>
              </a:p>
            </p:txBody>
          </p:sp>
        </mc:Choice>
        <mc:Fallback>
          <p:sp>
            <p:nvSpPr>
              <p:cNvPr id="75" name="ZoneTexte 74">
                <a:extLst>
                  <a:ext uri="{FF2B5EF4-FFF2-40B4-BE49-F238E27FC236}">
                    <a16:creationId xmlns:a16="http://schemas.microsoft.com/office/drawing/2014/main" id="{5AC70F22-1C0B-A02A-B313-5BED7D9265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1280" y="2492124"/>
                <a:ext cx="1463040" cy="101752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6C4F54ED-A19D-52E7-5B73-D7397C77EC71}"/>
                  </a:ext>
                </a:extLst>
              </p:cNvPr>
              <p:cNvSpPr txBox="1"/>
              <p:nvPr/>
            </p:nvSpPr>
            <p:spPr>
              <a:xfrm>
                <a:off x="4492990" y="2336831"/>
                <a:ext cx="1463040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fr-FR" sz="3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2=</m:t>
                      </m:r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3200" b="0" dirty="0">
                  <a:solidFill>
                    <a:srgbClr val="00B050"/>
                  </a:solidFill>
                </a:endParaRPr>
              </a:p>
            </p:txBody>
          </p:sp>
        </mc:Choice>
        <mc:Fallback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6C4F54ED-A19D-52E7-5B73-D7397C77EC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2990" y="2336831"/>
                <a:ext cx="1463040" cy="101752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AE6C5E63-9E2C-1B32-9D44-FCEBE2E1DE13}"/>
                  </a:ext>
                </a:extLst>
              </p:cNvPr>
              <p:cNvSpPr txBox="1"/>
              <p:nvPr/>
            </p:nvSpPr>
            <p:spPr>
              <a:xfrm>
                <a:off x="6126242" y="2331831"/>
                <a:ext cx="1463040" cy="1027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fr-FR" sz="3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3=</m:t>
                      </m:r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3200" b="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AE6C5E63-9E2C-1B32-9D44-FCEBE2E1DE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242" y="2331831"/>
                <a:ext cx="1463040" cy="102752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1479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7C9DC06F-9A68-60CB-3333-D8F62CF22F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704" y="2930351"/>
            <a:ext cx="7830904" cy="119552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les fractions manquantes.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102" name="Légende : flèche courbée sans bordure 101">
            <a:extLst>
              <a:ext uri="{FF2B5EF4-FFF2-40B4-BE49-F238E27FC236}">
                <a16:creationId xmlns:a16="http://schemas.microsoft.com/office/drawing/2014/main" id="{FCE78054-581E-4D9D-62F1-A56FAF4CC8CD}"/>
              </a:ext>
            </a:extLst>
          </p:cNvPr>
          <p:cNvSpPr/>
          <p:nvPr/>
        </p:nvSpPr>
        <p:spPr>
          <a:xfrm>
            <a:off x="2749933" y="2580588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sp>
        <p:nvSpPr>
          <p:cNvPr id="103" name="Légende : flèche courbée sans bordure 102">
            <a:extLst>
              <a:ext uri="{FF2B5EF4-FFF2-40B4-BE49-F238E27FC236}">
                <a16:creationId xmlns:a16="http://schemas.microsoft.com/office/drawing/2014/main" id="{1B7B46E3-A4E1-0A35-D939-1995B480A9EE}"/>
              </a:ext>
            </a:extLst>
          </p:cNvPr>
          <p:cNvSpPr/>
          <p:nvPr/>
        </p:nvSpPr>
        <p:spPr>
          <a:xfrm>
            <a:off x="7758624" y="2480340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sp>
        <p:nvSpPr>
          <p:cNvPr id="104" name="Légende : flèche courbée sans bordure 103">
            <a:extLst>
              <a:ext uri="{FF2B5EF4-FFF2-40B4-BE49-F238E27FC236}">
                <a16:creationId xmlns:a16="http://schemas.microsoft.com/office/drawing/2014/main" id="{FC5081F9-ECD8-4103-5C3C-73AC23F1B390}"/>
              </a:ext>
            </a:extLst>
          </p:cNvPr>
          <p:cNvSpPr/>
          <p:nvPr/>
        </p:nvSpPr>
        <p:spPr>
          <a:xfrm>
            <a:off x="4942787" y="2580588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</p:spTree>
    <p:extLst>
      <p:ext uri="{BB962C8B-B14F-4D97-AF65-F5344CB8AC3E}">
        <p14:creationId xmlns:p14="http://schemas.microsoft.com/office/powerpoint/2010/main" val="40420672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C9B35F7-689E-69A9-CE22-31F93D18C9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704" y="2930351"/>
            <a:ext cx="7830904" cy="1195527"/>
          </a:xfrm>
          <a:prstGeom prst="rect">
            <a:avLst/>
          </a:prstGeom>
        </p:spPr>
      </p:pic>
      <p:sp>
        <p:nvSpPr>
          <p:cNvPr id="6" name="Légende : flèche courbée sans bordure 5">
            <a:extLst>
              <a:ext uri="{FF2B5EF4-FFF2-40B4-BE49-F238E27FC236}">
                <a16:creationId xmlns:a16="http://schemas.microsoft.com/office/drawing/2014/main" id="{6D7D52D7-6389-B551-11B2-4551285C65A8}"/>
              </a:ext>
            </a:extLst>
          </p:cNvPr>
          <p:cNvSpPr/>
          <p:nvPr/>
        </p:nvSpPr>
        <p:spPr>
          <a:xfrm>
            <a:off x="2749933" y="2580588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sp>
        <p:nvSpPr>
          <p:cNvPr id="7" name="Légende : flèche courbée sans bordure 6">
            <a:extLst>
              <a:ext uri="{FF2B5EF4-FFF2-40B4-BE49-F238E27FC236}">
                <a16:creationId xmlns:a16="http://schemas.microsoft.com/office/drawing/2014/main" id="{EB6D938D-6353-1205-0211-60BBFA9AA5BD}"/>
              </a:ext>
            </a:extLst>
          </p:cNvPr>
          <p:cNvSpPr/>
          <p:nvPr/>
        </p:nvSpPr>
        <p:spPr>
          <a:xfrm>
            <a:off x="7758624" y="2480340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sp>
        <p:nvSpPr>
          <p:cNvPr id="8" name="Légende : flèche courbée sans bordure 7">
            <a:extLst>
              <a:ext uri="{FF2B5EF4-FFF2-40B4-BE49-F238E27FC236}">
                <a16:creationId xmlns:a16="http://schemas.microsoft.com/office/drawing/2014/main" id="{C25B95CD-D8DB-C114-4FBB-09C90151BA59}"/>
              </a:ext>
            </a:extLst>
          </p:cNvPr>
          <p:cNvSpPr/>
          <p:nvPr/>
        </p:nvSpPr>
        <p:spPr>
          <a:xfrm>
            <a:off x="4942787" y="2580588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5" name="ZoneTexte 74">
                <a:extLst>
                  <a:ext uri="{FF2B5EF4-FFF2-40B4-BE49-F238E27FC236}">
                    <a16:creationId xmlns:a16="http://schemas.microsoft.com/office/drawing/2014/main" id="{5AC70F22-1C0B-A02A-B313-5BED7D92654E}"/>
                  </a:ext>
                </a:extLst>
              </p:cNvPr>
              <p:cNvSpPr txBox="1"/>
              <p:nvPr/>
            </p:nvSpPr>
            <p:spPr>
              <a:xfrm>
                <a:off x="2262887" y="1942996"/>
                <a:ext cx="1463040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3200" b="0" dirty="0">
                  <a:solidFill>
                    <a:srgbClr val="00B050"/>
                  </a:solidFill>
                </a:endParaRPr>
              </a:p>
            </p:txBody>
          </p:sp>
        </mc:Choice>
        <mc:Fallback>
          <p:sp>
            <p:nvSpPr>
              <p:cNvPr id="75" name="ZoneTexte 74">
                <a:extLst>
                  <a:ext uri="{FF2B5EF4-FFF2-40B4-BE49-F238E27FC236}">
                    <a16:creationId xmlns:a16="http://schemas.microsoft.com/office/drawing/2014/main" id="{5AC70F22-1C0B-A02A-B313-5BED7D9265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2887" y="1942996"/>
                <a:ext cx="1463040" cy="101752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6C4F54ED-A19D-52E7-5B73-D7397C77EC71}"/>
                  </a:ext>
                </a:extLst>
              </p:cNvPr>
              <p:cNvSpPr txBox="1"/>
              <p:nvPr/>
            </p:nvSpPr>
            <p:spPr>
              <a:xfrm>
                <a:off x="4432734" y="1937996"/>
                <a:ext cx="1463040" cy="1027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3200" b="0" dirty="0">
                  <a:solidFill>
                    <a:srgbClr val="00B050"/>
                  </a:solidFill>
                </a:endParaRPr>
              </a:p>
            </p:txBody>
          </p:sp>
        </mc:Choice>
        <mc:Fallback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6C4F54ED-A19D-52E7-5B73-D7397C77EC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2734" y="1937996"/>
                <a:ext cx="1463040" cy="102752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AE6C5E63-9E2C-1B32-9D44-FCEBE2E1DE13}"/>
                  </a:ext>
                </a:extLst>
              </p:cNvPr>
              <p:cNvSpPr txBox="1"/>
              <p:nvPr/>
            </p:nvSpPr>
            <p:spPr>
              <a:xfrm>
                <a:off x="7645447" y="2146395"/>
                <a:ext cx="1463040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fr-FR" sz="3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3=</m:t>
                      </m:r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3200" b="0" dirty="0">
                  <a:solidFill>
                    <a:srgbClr val="00B050"/>
                  </a:solidFill>
                </a:endParaRPr>
              </a:p>
            </p:txBody>
          </p:sp>
        </mc:Choice>
        <mc:Fallback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AE6C5E63-9E2C-1B32-9D44-FCEBE2E1DE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45447" y="2146395"/>
                <a:ext cx="1463040" cy="101752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34707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C8953D0A-9A7F-68BF-1107-6BC0EC962E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705" y="2701499"/>
            <a:ext cx="7585890" cy="1537588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les fractions manquantes.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sp>
        <p:nvSpPr>
          <p:cNvPr id="7" name="Légende : flèche courbée sans bordure 6">
            <a:extLst>
              <a:ext uri="{FF2B5EF4-FFF2-40B4-BE49-F238E27FC236}">
                <a16:creationId xmlns:a16="http://schemas.microsoft.com/office/drawing/2014/main" id="{20AD906A-A56B-7DD8-84F3-6420B4A908F3}"/>
              </a:ext>
            </a:extLst>
          </p:cNvPr>
          <p:cNvSpPr/>
          <p:nvPr/>
        </p:nvSpPr>
        <p:spPr>
          <a:xfrm>
            <a:off x="2687745" y="2857502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sp>
        <p:nvSpPr>
          <p:cNvPr id="8" name="Légende : flèche courbée sans bordure 7">
            <a:extLst>
              <a:ext uri="{FF2B5EF4-FFF2-40B4-BE49-F238E27FC236}">
                <a16:creationId xmlns:a16="http://schemas.microsoft.com/office/drawing/2014/main" id="{3576A433-1492-6F7D-E713-ACA6452BE919}"/>
              </a:ext>
            </a:extLst>
          </p:cNvPr>
          <p:cNvSpPr/>
          <p:nvPr/>
        </p:nvSpPr>
        <p:spPr>
          <a:xfrm>
            <a:off x="7567943" y="2454472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sp>
        <p:nvSpPr>
          <p:cNvPr id="9" name="Légende : flèche courbée sans bordure 8">
            <a:extLst>
              <a:ext uri="{FF2B5EF4-FFF2-40B4-BE49-F238E27FC236}">
                <a16:creationId xmlns:a16="http://schemas.microsoft.com/office/drawing/2014/main" id="{DE0B0A7A-1B5D-6E59-2CEC-DC8075CB8512}"/>
              </a:ext>
            </a:extLst>
          </p:cNvPr>
          <p:cNvSpPr/>
          <p:nvPr/>
        </p:nvSpPr>
        <p:spPr>
          <a:xfrm>
            <a:off x="5308373" y="2842432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</p:spTree>
    <p:extLst>
      <p:ext uri="{BB962C8B-B14F-4D97-AF65-F5344CB8AC3E}">
        <p14:creationId xmlns:p14="http://schemas.microsoft.com/office/powerpoint/2010/main" val="17212825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1D1B0883-0FFB-14A6-5DB4-F1F01A7F1A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705" y="2701499"/>
            <a:ext cx="7585890" cy="1537588"/>
          </a:xfrm>
          <a:prstGeom prst="rect">
            <a:avLst/>
          </a:prstGeom>
        </p:spPr>
      </p:pic>
      <p:sp>
        <p:nvSpPr>
          <p:cNvPr id="7" name="Légende : flèche courbée sans bordure 6">
            <a:extLst>
              <a:ext uri="{FF2B5EF4-FFF2-40B4-BE49-F238E27FC236}">
                <a16:creationId xmlns:a16="http://schemas.microsoft.com/office/drawing/2014/main" id="{26C19181-EF75-34D1-9E0F-789023799649}"/>
              </a:ext>
            </a:extLst>
          </p:cNvPr>
          <p:cNvSpPr/>
          <p:nvPr/>
        </p:nvSpPr>
        <p:spPr>
          <a:xfrm>
            <a:off x="2687745" y="2857502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sp>
        <p:nvSpPr>
          <p:cNvPr id="8" name="Légende : flèche courbée sans bordure 7">
            <a:extLst>
              <a:ext uri="{FF2B5EF4-FFF2-40B4-BE49-F238E27FC236}">
                <a16:creationId xmlns:a16="http://schemas.microsoft.com/office/drawing/2014/main" id="{0B448918-E731-2C31-AD22-A8E58AD2C9E2}"/>
              </a:ext>
            </a:extLst>
          </p:cNvPr>
          <p:cNvSpPr/>
          <p:nvPr/>
        </p:nvSpPr>
        <p:spPr>
          <a:xfrm>
            <a:off x="7567943" y="2454472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sp>
        <p:nvSpPr>
          <p:cNvPr id="11" name="Légende : flèche courbée sans bordure 10">
            <a:extLst>
              <a:ext uri="{FF2B5EF4-FFF2-40B4-BE49-F238E27FC236}">
                <a16:creationId xmlns:a16="http://schemas.microsoft.com/office/drawing/2014/main" id="{08E8B9C5-6124-CDE2-73DA-B3D0594CC2E0}"/>
              </a:ext>
            </a:extLst>
          </p:cNvPr>
          <p:cNvSpPr/>
          <p:nvPr/>
        </p:nvSpPr>
        <p:spPr>
          <a:xfrm>
            <a:off x="5308373" y="2842432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5" name="ZoneTexte 74">
                <a:extLst>
                  <a:ext uri="{FF2B5EF4-FFF2-40B4-BE49-F238E27FC236}">
                    <a16:creationId xmlns:a16="http://schemas.microsoft.com/office/drawing/2014/main" id="{5AC70F22-1C0B-A02A-B313-5BED7D92654E}"/>
                  </a:ext>
                </a:extLst>
              </p:cNvPr>
              <p:cNvSpPr txBox="1"/>
              <p:nvPr/>
            </p:nvSpPr>
            <p:spPr>
              <a:xfrm>
                <a:off x="2567432" y="2619418"/>
                <a:ext cx="729574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fr-FR" sz="3200" b="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75" name="ZoneTexte 74">
                <a:extLst>
                  <a:ext uri="{FF2B5EF4-FFF2-40B4-BE49-F238E27FC236}">
                    <a16:creationId xmlns:a16="http://schemas.microsoft.com/office/drawing/2014/main" id="{5AC70F22-1C0B-A02A-B313-5BED7D9265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7432" y="2619418"/>
                <a:ext cx="729574" cy="101752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AE6C5E63-9E2C-1B32-9D44-FCEBE2E1DE13}"/>
                  </a:ext>
                </a:extLst>
              </p:cNvPr>
              <p:cNvSpPr txBox="1"/>
              <p:nvPr/>
            </p:nvSpPr>
            <p:spPr>
              <a:xfrm>
                <a:off x="7567943" y="2231458"/>
                <a:ext cx="1463040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16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3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=2</m:t>
                      </m:r>
                    </m:oMath>
                  </m:oMathPara>
                </a14:m>
                <a:endParaRPr lang="fr-FR" sz="3200" b="0" dirty="0">
                  <a:solidFill>
                    <a:srgbClr val="00B050"/>
                  </a:solidFill>
                </a:endParaRPr>
              </a:p>
            </p:txBody>
          </p:sp>
        </mc:Choice>
        <mc:Fallback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AE6C5E63-9E2C-1B32-9D44-FCEBE2E1DE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7943" y="2231458"/>
                <a:ext cx="1463040" cy="101752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7CCE1FCA-E4C3-2A0D-955A-955516ED44D7}"/>
                  </a:ext>
                </a:extLst>
              </p:cNvPr>
              <p:cNvSpPr txBox="1"/>
              <p:nvPr/>
            </p:nvSpPr>
            <p:spPr>
              <a:xfrm>
                <a:off x="4901619" y="2609416"/>
                <a:ext cx="1463040" cy="1027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fr-FR" sz="3200" b="0" dirty="0">
                  <a:solidFill>
                    <a:srgbClr val="00B050"/>
                  </a:solidFill>
                </a:endParaRPr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7CCE1FCA-E4C3-2A0D-955A-955516ED44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1619" y="2609416"/>
                <a:ext cx="1463040" cy="102752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87665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16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0E1E090F-95E4-13B1-AEFB-A49C0994AF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236" y="2927532"/>
            <a:ext cx="10264248" cy="1075694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Où placer la fraction « un demi »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sp>
        <p:nvSpPr>
          <p:cNvPr id="7" name="Légende : flèche courbée sans bordure 6">
            <a:extLst>
              <a:ext uri="{FF2B5EF4-FFF2-40B4-BE49-F238E27FC236}">
                <a16:creationId xmlns:a16="http://schemas.microsoft.com/office/drawing/2014/main" id="{20AD906A-A56B-7DD8-84F3-6420B4A908F3}"/>
              </a:ext>
            </a:extLst>
          </p:cNvPr>
          <p:cNvSpPr/>
          <p:nvPr/>
        </p:nvSpPr>
        <p:spPr>
          <a:xfrm>
            <a:off x="7602104" y="2356034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800" b="1" dirty="0">
                <a:solidFill>
                  <a:schemeClr val="accent5"/>
                </a:solidFill>
              </a:rPr>
              <a:t>C</a:t>
            </a:r>
          </a:p>
        </p:txBody>
      </p:sp>
      <p:sp>
        <p:nvSpPr>
          <p:cNvPr id="4" name="Légende : flèche courbée sans bordure 3">
            <a:extLst>
              <a:ext uri="{FF2B5EF4-FFF2-40B4-BE49-F238E27FC236}">
                <a16:creationId xmlns:a16="http://schemas.microsoft.com/office/drawing/2014/main" id="{EA4A7411-3D26-3BA1-F005-11A2C065D2E3}"/>
              </a:ext>
            </a:extLst>
          </p:cNvPr>
          <p:cNvSpPr/>
          <p:nvPr/>
        </p:nvSpPr>
        <p:spPr>
          <a:xfrm>
            <a:off x="2436394" y="2641783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800" b="1" dirty="0">
                <a:solidFill>
                  <a:schemeClr val="accent5"/>
                </a:solidFill>
              </a:rPr>
              <a:t>A</a:t>
            </a:r>
          </a:p>
        </p:txBody>
      </p:sp>
      <p:sp>
        <p:nvSpPr>
          <p:cNvPr id="5" name="Légende : flèche courbée sans bordure 4">
            <a:extLst>
              <a:ext uri="{FF2B5EF4-FFF2-40B4-BE49-F238E27FC236}">
                <a16:creationId xmlns:a16="http://schemas.microsoft.com/office/drawing/2014/main" id="{3A933AC0-BF4B-B74D-7993-B824DF2EDDA4}"/>
              </a:ext>
            </a:extLst>
          </p:cNvPr>
          <p:cNvSpPr/>
          <p:nvPr/>
        </p:nvSpPr>
        <p:spPr>
          <a:xfrm>
            <a:off x="3199838" y="2679831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800" b="1" dirty="0">
                <a:solidFill>
                  <a:schemeClr val="accent5"/>
                </a:solidFill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83297528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</TotalTime>
  <Words>184</Words>
  <Application>Microsoft Office PowerPoint</Application>
  <PresentationFormat>Affichage à l'écran (4:3)</PresentationFormat>
  <Paragraphs>78</Paragraphs>
  <Slides>14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21" baseType="lpstr">
      <vt:lpstr>Arial</vt:lpstr>
      <vt:lpstr>Calibri</vt:lpstr>
      <vt:lpstr>Calibri Light</vt:lpstr>
      <vt:lpstr>Cambria Math</vt:lpstr>
      <vt:lpstr>Webdings</vt:lpstr>
      <vt:lpstr>Wingdings</vt:lpstr>
      <vt:lpstr>Thème Office</vt:lpstr>
      <vt:lpstr>Présentation PowerPoint</vt:lpstr>
      <vt:lpstr>Présentation PowerPoint</vt:lpstr>
      <vt:lpstr>Écris les fractions manquantes. </vt:lpstr>
      <vt:lpstr>Correction </vt:lpstr>
      <vt:lpstr>Écris les fractions manquantes. </vt:lpstr>
      <vt:lpstr>Correction </vt:lpstr>
      <vt:lpstr>Écris les fractions manquantes. </vt:lpstr>
      <vt:lpstr>Correction </vt:lpstr>
      <vt:lpstr>Où placer la fraction « un demi » ? </vt:lpstr>
      <vt:lpstr>Correction </vt:lpstr>
      <vt:lpstr>Où placer la fraction « un quart » ? </vt:lpstr>
      <vt:lpstr>Correction </vt:lpstr>
      <vt:lpstr>Où placer la fraction « deux tiers» ? </vt:lpstr>
      <vt:lpstr>Correction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50</cp:revision>
  <dcterms:created xsi:type="dcterms:W3CDTF">2023-02-07T14:55:57Z</dcterms:created>
  <dcterms:modified xsi:type="dcterms:W3CDTF">2026-08-07T07:31:05Z</dcterms:modified>
</cp:coreProperties>
</file>