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83" r:id="rId3"/>
    <p:sldId id="334" r:id="rId4"/>
    <p:sldId id="310" r:id="rId5"/>
    <p:sldId id="311" r:id="rId6"/>
    <p:sldId id="326" r:id="rId7"/>
    <p:sldId id="327" r:id="rId8"/>
    <p:sldId id="324" r:id="rId9"/>
    <p:sldId id="312" r:id="rId10"/>
    <p:sldId id="313" r:id="rId11"/>
    <p:sldId id="328" r:id="rId12"/>
    <p:sldId id="329" r:id="rId13"/>
    <p:sldId id="325" r:id="rId14"/>
    <p:sldId id="330" r:id="rId15"/>
    <p:sldId id="331" r:id="rId16"/>
    <p:sldId id="332" r:id="rId17"/>
    <p:sldId id="33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9, 19, 29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621858" y="1785431"/>
            <a:ext cx="4952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937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22884" y="177140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918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41963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20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27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521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</p:spTree>
    <p:extLst>
      <p:ext uri="{BB962C8B-B14F-4D97-AF65-F5344CB8AC3E}">
        <p14:creationId xmlns:p14="http://schemas.microsoft.com/office/powerpoint/2010/main" val="1496334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621858" y="1785431"/>
            <a:ext cx="4952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521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22884" y="177140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502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59548" y="2907878"/>
            <a:ext cx="2128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20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1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33" y="420604"/>
            <a:ext cx="8707967" cy="783102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soustraire </a:t>
            </a:r>
            <a:r>
              <a:rPr lang="fr-FR" sz="3600" b="1" dirty="0"/>
              <a:t>29</a:t>
            </a:r>
            <a:r>
              <a:rPr lang="fr-FR" sz="3600" dirty="0"/>
              <a:t>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1A83E38-64A9-51D8-C5F1-C07409A6A263}"/>
              </a:ext>
            </a:extLst>
          </p:cNvPr>
          <p:cNvSpPr txBox="1"/>
          <p:nvPr/>
        </p:nvSpPr>
        <p:spPr>
          <a:xfrm>
            <a:off x="4280149" y="1272202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367 </a:t>
            </a:r>
            <a:r>
              <a:rPr lang="fr-FR" sz="36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 + 1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338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800C85-A1E0-0A51-DDDB-BC2CE6FA12C7}"/>
              </a:ext>
            </a:extLst>
          </p:cNvPr>
          <p:cNvSpPr txBox="1"/>
          <p:nvPr/>
        </p:nvSpPr>
        <p:spPr>
          <a:xfrm>
            <a:off x="2192827" y="1274246"/>
            <a:ext cx="2218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367 </a:t>
            </a:r>
            <a:r>
              <a:rPr lang="fr-FR" sz="3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dirty="0">
                <a:solidFill>
                  <a:srgbClr val="7030A0"/>
                </a:solidFill>
              </a:rPr>
              <a:t> 29 </a:t>
            </a:r>
            <a:r>
              <a:rPr lang="fr-FR" sz="3600" dirty="0"/>
              <a:t>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703C9D-4F73-13CE-7046-A698AC80E54C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367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C1CD009A-B3D6-D758-92B6-8ABADB36ABD0}"/>
              </a:ext>
            </a:extLst>
          </p:cNvPr>
          <p:cNvSpPr/>
          <p:nvPr/>
        </p:nvSpPr>
        <p:spPr>
          <a:xfrm flipH="1">
            <a:off x="2651125" y="3902435"/>
            <a:ext cx="35194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8527EFCA-7208-E205-0147-28ED0D64BCB9}"/>
              </a:ext>
            </a:extLst>
          </p:cNvPr>
          <p:cNvSpPr/>
          <p:nvPr/>
        </p:nvSpPr>
        <p:spPr>
          <a:xfrm>
            <a:off x="2689415" y="3879797"/>
            <a:ext cx="622110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CD368-9AE6-6405-E5F8-E8BD8CFD2514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-30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A93396-C916-378E-40EF-08EB95795B66}"/>
              </a:ext>
            </a:extLst>
          </p:cNvPr>
          <p:cNvSpPr txBox="1"/>
          <p:nvPr/>
        </p:nvSpPr>
        <p:spPr>
          <a:xfrm>
            <a:off x="2292033" y="3268165"/>
            <a:ext cx="665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337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1CB67F-2941-FDE9-3C8B-19588D53D3B1}"/>
              </a:ext>
            </a:extLst>
          </p:cNvPr>
          <p:cNvSpPr txBox="1"/>
          <p:nvPr/>
        </p:nvSpPr>
        <p:spPr>
          <a:xfrm rot="10800000" flipH="1" flipV="1">
            <a:off x="2758311" y="3853125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EA3B013-19A0-AA4C-ABA8-5D8B8E9EF53E}"/>
              </a:ext>
            </a:extLst>
          </p:cNvPr>
          <p:cNvCxnSpPr>
            <a:cxnSpLocks/>
          </p:cNvCxnSpPr>
          <p:nvPr/>
        </p:nvCxnSpPr>
        <p:spPr>
          <a:xfrm>
            <a:off x="2689415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7041121-A5FD-2580-320A-2B7CA2B37090}"/>
              </a:ext>
            </a:extLst>
          </p:cNvPr>
          <p:cNvSpPr/>
          <p:nvPr/>
        </p:nvSpPr>
        <p:spPr>
          <a:xfrm flipH="1" flipV="1">
            <a:off x="3149598" y="2552774"/>
            <a:ext cx="3047003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9C91EF-140E-5856-2329-4D9192D23A20}"/>
              </a:ext>
            </a:extLst>
          </p:cNvPr>
          <p:cNvSpPr txBox="1"/>
          <p:nvPr/>
        </p:nvSpPr>
        <p:spPr>
          <a:xfrm rot="10800000" flipH="1" flipV="1">
            <a:off x="4280149" y="2209582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000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fr-FR" sz="2000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DD604EA-7554-ADAE-4CA6-7C77D256BC80}"/>
              </a:ext>
            </a:extLst>
          </p:cNvPr>
          <p:cNvCxnSpPr/>
          <p:nvPr/>
        </p:nvCxnSpPr>
        <p:spPr>
          <a:xfrm>
            <a:off x="324338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171E6E1-EDF5-4091-7F9C-7C80BA47AF0C}"/>
              </a:ext>
            </a:extLst>
          </p:cNvPr>
          <p:cNvCxnSpPr/>
          <p:nvPr/>
        </p:nvCxnSpPr>
        <p:spPr>
          <a:xfrm>
            <a:off x="615550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829C379-325A-B942-2C8D-ADBDDBDB5B65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E7AE9BD-E436-759C-8154-CFDD6A0476A7}"/>
              </a:ext>
            </a:extLst>
          </p:cNvPr>
          <p:cNvSpPr txBox="1"/>
          <p:nvPr/>
        </p:nvSpPr>
        <p:spPr>
          <a:xfrm>
            <a:off x="1275468" y="5100935"/>
            <a:ext cx="7323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7030A0"/>
                </a:solidFill>
              </a:rPr>
              <a:t>Pour soustraire 29 à un nombre</a:t>
            </a:r>
            <a:r>
              <a:rPr lang="fr-FR" sz="2800" dirty="0"/>
              <a:t>, on soustrait </a:t>
            </a:r>
            <a:r>
              <a:rPr lang="fr-FR" sz="2800" b="1" dirty="0"/>
              <a:t>30</a:t>
            </a:r>
            <a:r>
              <a:rPr lang="fr-FR" sz="2800" dirty="0"/>
              <a:t>, c’est-à-dire </a:t>
            </a:r>
            <a:r>
              <a:rPr lang="fr-FR" sz="2800" b="1" dirty="0"/>
              <a:t>3</a:t>
            </a:r>
            <a:r>
              <a:rPr lang="fr-FR" sz="2800" dirty="0"/>
              <a:t> dizaines, puis on ajoute </a:t>
            </a:r>
            <a:r>
              <a:rPr lang="fr-FR" sz="2800" b="1" dirty="0"/>
              <a:t>1</a:t>
            </a:r>
            <a:r>
              <a:rPr lang="fr-FR" sz="2800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6238D57-0B6B-7A78-3767-2EDEDA1FBEC6}"/>
              </a:ext>
            </a:extLst>
          </p:cNvPr>
          <p:cNvSpPr txBox="1"/>
          <p:nvPr/>
        </p:nvSpPr>
        <p:spPr>
          <a:xfrm>
            <a:off x="2984583" y="3279187"/>
            <a:ext cx="51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FA3973-C91C-7797-25B4-A6D150D1BA8B}"/>
              </a:ext>
            </a:extLst>
          </p:cNvPr>
          <p:cNvSpPr txBox="1"/>
          <p:nvPr/>
        </p:nvSpPr>
        <p:spPr>
          <a:xfrm>
            <a:off x="3007740" y="3288137"/>
            <a:ext cx="6462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338</a:t>
            </a:r>
          </a:p>
        </p:txBody>
      </p:sp>
    </p:spTree>
    <p:extLst>
      <p:ext uri="{BB962C8B-B14F-4D97-AF65-F5344CB8AC3E}">
        <p14:creationId xmlns:p14="http://schemas.microsoft.com/office/powerpoint/2010/main" val="221311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6" grpId="0" animBg="1"/>
      <p:bldP spid="18" grpId="0"/>
      <p:bldP spid="26" grpId="0" animBg="1"/>
      <p:bldP spid="27" grpId="0"/>
      <p:bldP spid="5" grpId="0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653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2165763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621858" y="1785431"/>
            <a:ext cx="4952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653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22884" y="177140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624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41963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05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178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827787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621858" y="1785431"/>
            <a:ext cx="4952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178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22884" y="177140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149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59548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6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ED347-A2D8-B666-FEC9-0BB24E32A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AF8713-5208-30DB-1884-E6AD36A7F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33" y="367849"/>
            <a:ext cx="8707967" cy="783102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soustraire </a:t>
            </a:r>
            <a:r>
              <a:rPr lang="fr-FR" sz="3600" b="1" dirty="0"/>
              <a:t>9</a:t>
            </a:r>
            <a:r>
              <a:rPr lang="fr-FR" sz="3600" dirty="0"/>
              <a:t>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56EC149-F941-BB45-1D5F-7399A8D1C288}"/>
              </a:ext>
            </a:extLst>
          </p:cNvPr>
          <p:cNvSpPr txBox="1"/>
          <p:nvPr/>
        </p:nvSpPr>
        <p:spPr>
          <a:xfrm>
            <a:off x="4571999" y="1280011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174 </a:t>
            </a:r>
            <a:r>
              <a:rPr lang="fr-FR" sz="36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 + 1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165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3448E1A-B0AD-5AE2-0553-46271E86D0EF}"/>
              </a:ext>
            </a:extLst>
          </p:cNvPr>
          <p:cNvSpPr txBox="1"/>
          <p:nvPr/>
        </p:nvSpPr>
        <p:spPr>
          <a:xfrm>
            <a:off x="2582855" y="1274246"/>
            <a:ext cx="1989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174 </a:t>
            </a:r>
            <a:r>
              <a:rPr lang="fr-FR" sz="3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dirty="0">
                <a:solidFill>
                  <a:srgbClr val="7030A0"/>
                </a:solidFill>
              </a:rPr>
              <a:t> 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31076CC-309C-0628-F605-E0850DFFCB8A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174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F9027559-CD8F-64F6-4EAE-8C44E38F9006}"/>
              </a:ext>
            </a:extLst>
          </p:cNvPr>
          <p:cNvSpPr/>
          <p:nvPr/>
        </p:nvSpPr>
        <p:spPr>
          <a:xfrm flipH="1">
            <a:off x="2651125" y="3902435"/>
            <a:ext cx="35194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70DFE1BD-F7C7-DB4A-D3C0-5342BB81E5A6}"/>
              </a:ext>
            </a:extLst>
          </p:cNvPr>
          <p:cNvSpPr/>
          <p:nvPr/>
        </p:nvSpPr>
        <p:spPr>
          <a:xfrm>
            <a:off x="2689415" y="3879797"/>
            <a:ext cx="622110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9CC3B1E-BDB6-CB3C-AA6D-585F89E8B07A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-10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804BA48-ABB6-5362-7284-E4C261724E4E}"/>
              </a:ext>
            </a:extLst>
          </p:cNvPr>
          <p:cNvSpPr txBox="1"/>
          <p:nvPr/>
        </p:nvSpPr>
        <p:spPr>
          <a:xfrm>
            <a:off x="2292033" y="3268165"/>
            <a:ext cx="665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9DBC93C-8ADF-AE6B-F3C5-3B5968C480A8}"/>
              </a:ext>
            </a:extLst>
          </p:cNvPr>
          <p:cNvSpPr txBox="1"/>
          <p:nvPr/>
        </p:nvSpPr>
        <p:spPr>
          <a:xfrm rot="10800000" flipH="1" flipV="1">
            <a:off x="2758311" y="3853125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4AE5938A-B898-F805-9A53-EED20EF31CA0}"/>
              </a:ext>
            </a:extLst>
          </p:cNvPr>
          <p:cNvCxnSpPr>
            <a:cxnSpLocks/>
          </p:cNvCxnSpPr>
          <p:nvPr/>
        </p:nvCxnSpPr>
        <p:spPr>
          <a:xfrm>
            <a:off x="2689415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89F7BF5-AEAC-6421-6D14-D62BD1804EF1}"/>
              </a:ext>
            </a:extLst>
          </p:cNvPr>
          <p:cNvSpPr/>
          <p:nvPr/>
        </p:nvSpPr>
        <p:spPr>
          <a:xfrm flipH="1" flipV="1">
            <a:off x="3149598" y="2552774"/>
            <a:ext cx="3047003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C17CB6B-2F02-53B3-8F1E-702AB9978BF1}"/>
              </a:ext>
            </a:extLst>
          </p:cNvPr>
          <p:cNvSpPr txBox="1"/>
          <p:nvPr/>
        </p:nvSpPr>
        <p:spPr>
          <a:xfrm rot="10800000" flipH="1" flipV="1">
            <a:off x="4280149" y="2209582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000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5BD6201-2C68-EA13-3C16-A5634F9913C1}"/>
              </a:ext>
            </a:extLst>
          </p:cNvPr>
          <p:cNvCxnSpPr/>
          <p:nvPr/>
        </p:nvCxnSpPr>
        <p:spPr>
          <a:xfrm>
            <a:off x="324338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B26FCF8C-95E8-E504-F170-895E2881C270}"/>
              </a:ext>
            </a:extLst>
          </p:cNvPr>
          <p:cNvCxnSpPr/>
          <p:nvPr/>
        </p:nvCxnSpPr>
        <p:spPr>
          <a:xfrm>
            <a:off x="615550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50C25E9-9C11-382E-CBD2-BA177B8FD7AC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41DFCCBE-D4BB-75D1-A6DC-B7938DD8A9CA}"/>
              </a:ext>
            </a:extLst>
          </p:cNvPr>
          <p:cNvSpPr txBox="1"/>
          <p:nvPr/>
        </p:nvSpPr>
        <p:spPr>
          <a:xfrm>
            <a:off x="1275468" y="5100935"/>
            <a:ext cx="713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7030A0"/>
                </a:solidFill>
              </a:rPr>
              <a:t>Pour soustraire 9 à un nombre</a:t>
            </a:r>
            <a:r>
              <a:rPr lang="fr-FR" sz="2800" dirty="0"/>
              <a:t>, on soustrait </a:t>
            </a:r>
            <a:r>
              <a:rPr lang="fr-FR" sz="2800" b="1" dirty="0"/>
              <a:t>10</a:t>
            </a:r>
            <a:r>
              <a:rPr lang="fr-FR" sz="2800" dirty="0"/>
              <a:t>, c’est-à-dire une dizaine, puis on ajoute </a:t>
            </a:r>
            <a:r>
              <a:rPr lang="fr-FR" sz="2800" b="1" dirty="0"/>
              <a:t>1</a:t>
            </a:r>
            <a:r>
              <a:rPr lang="fr-FR" sz="2800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6E34B60-E02A-621B-0F36-1F34ED429558}"/>
              </a:ext>
            </a:extLst>
          </p:cNvPr>
          <p:cNvSpPr txBox="1"/>
          <p:nvPr/>
        </p:nvSpPr>
        <p:spPr>
          <a:xfrm>
            <a:off x="2984583" y="3279187"/>
            <a:ext cx="51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206FE69-157C-B5B6-A344-9B6EA7BCBAAD}"/>
              </a:ext>
            </a:extLst>
          </p:cNvPr>
          <p:cNvSpPr txBox="1"/>
          <p:nvPr/>
        </p:nvSpPr>
        <p:spPr>
          <a:xfrm>
            <a:off x="3007740" y="3288137"/>
            <a:ext cx="6462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165</a:t>
            </a:r>
          </a:p>
        </p:txBody>
      </p:sp>
    </p:spTree>
    <p:extLst>
      <p:ext uri="{BB962C8B-B14F-4D97-AF65-F5344CB8AC3E}">
        <p14:creationId xmlns:p14="http://schemas.microsoft.com/office/powerpoint/2010/main" val="413833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6" grpId="0" animBg="1"/>
      <p:bldP spid="18" grpId="0"/>
      <p:bldP spid="26" grpId="0" animBg="1"/>
      <p:bldP spid="27" grpId="0"/>
      <p:bldP spid="5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262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2944737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262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8104" y="1785430"/>
            <a:ext cx="202745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253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77133" y="2907878"/>
            <a:ext cx="20312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86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484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908941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484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8104" y="1785430"/>
            <a:ext cx="202745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475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41963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04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33" y="438189"/>
            <a:ext cx="8707967" cy="783102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soustraire </a:t>
            </a:r>
            <a:r>
              <a:rPr lang="fr-FR" sz="3600" b="1" dirty="0"/>
              <a:t>19</a:t>
            </a:r>
            <a:r>
              <a:rPr lang="fr-FR" sz="3600" dirty="0"/>
              <a:t>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1A83E38-64A9-51D8-C5F1-C07409A6A263}"/>
              </a:ext>
            </a:extLst>
          </p:cNvPr>
          <p:cNvSpPr txBox="1"/>
          <p:nvPr/>
        </p:nvSpPr>
        <p:spPr>
          <a:xfrm>
            <a:off x="4280149" y="1272202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252 </a:t>
            </a:r>
            <a:r>
              <a:rPr lang="fr-FR" sz="36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 + 1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233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800C85-A1E0-0A51-DDDB-BC2CE6FA12C7}"/>
              </a:ext>
            </a:extLst>
          </p:cNvPr>
          <p:cNvSpPr txBox="1"/>
          <p:nvPr/>
        </p:nvSpPr>
        <p:spPr>
          <a:xfrm>
            <a:off x="2192827" y="1274246"/>
            <a:ext cx="2218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252 </a:t>
            </a:r>
            <a:r>
              <a:rPr lang="fr-FR" sz="3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dirty="0">
                <a:solidFill>
                  <a:srgbClr val="7030A0"/>
                </a:solidFill>
              </a:rPr>
              <a:t> 19 </a:t>
            </a:r>
            <a:r>
              <a:rPr lang="fr-FR" sz="3600" dirty="0"/>
              <a:t>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703C9D-4F73-13CE-7046-A698AC80E54C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252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C1CD009A-B3D6-D758-92B6-8ABADB36ABD0}"/>
              </a:ext>
            </a:extLst>
          </p:cNvPr>
          <p:cNvSpPr/>
          <p:nvPr/>
        </p:nvSpPr>
        <p:spPr>
          <a:xfrm flipH="1">
            <a:off x="2651125" y="3902435"/>
            <a:ext cx="35194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8527EFCA-7208-E205-0147-28ED0D64BCB9}"/>
              </a:ext>
            </a:extLst>
          </p:cNvPr>
          <p:cNvSpPr/>
          <p:nvPr/>
        </p:nvSpPr>
        <p:spPr>
          <a:xfrm>
            <a:off x="2689415" y="3879797"/>
            <a:ext cx="622110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CD368-9AE6-6405-E5F8-E8BD8CFD2514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-20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A93396-C916-378E-40EF-08EB95795B66}"/>
              </a:ext>
            </a:extLst>
          </p:cNvPr>
          <p:cNvSpPr txBox="1"/>
          <p:nvPr/>
        </p:nvSpPr>
        <p:spPr>
          <a:xfrm>
            <a:off x="2292033" y="3268165"/>
            <a:ext cx="665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1CB67F-2941-FDE9-3C8B-19588D53D3B1}"/>
              </a:ext>
            </a:extLst>
          </p:cNvPr>
          <p:cNvSpPr txBox="1"/>
          <p:nvPr/>
        </p:nvSpPr>
        <p:spPr>
          <a:xfrm rot="10800000" flipH="1" flipV="1">
            <a:off x="2758311" y="3853125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EA3B013-19A0-AA4C-ABA8-5D8B8E9EF53E}"/>
              </a:ext>
            </a:extLst>
          </p:cNvPr>
          <p:cNvCxnSpPr>
            <a:cxnSpLocks/>
          </p:cNvCxnSpPr>
          <p:nvPr/>
        </p:nvCxnSpPr>
        <p:spPr>
          <a:xfrm>
            <a:off x="2689415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7041121-A5FD-2580-320A-2B7CA2B37090}"/>
              </a:ext>
            </a:extLst>
          </p:cNvPr>
          <p:cNvSpPr/>
          <p:nvPr/>
        </p:nvSpPr>
        <p:spPr>
          <a:xfrm flipH="1" flipV="1">
            <a:off x="3149598" y="2552774"/>
            <a:ext cx="3047003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9C91EF-140E-5856-2329-4D9192D23A20}"/>
              </a:ext>
            </a:extLst>
          </p:cNvPr>
          <p:cNvSpPr txBox="1"/>
          <p:nvPr/>
        </p:nvSpPr>
        <p:spPr>
          <a:xfrm rot="10800000" flipH="1" flipV="1">
            <a:off x="4280149" y="2209582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000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2000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DD604EA-7554-ADAE-4CA6-7C77D256BC80}"/>
              </a:ext>
            </a:extLst>
          </p:cNvPr>
          <p:cNvCxnSpPr/>
          <p:nvPr/>
        </p:nvCxnSpPr>
        <p:spPr>
          <a:xfrm>
            <a:off x="324338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171E6E1-EDF5-4091-7F9C-7C80BA47AF0C}"/>
              </a:ext>
            </a:extLst>
          </p:cNvPr>
          <p:cNvCxnSpPr/>
          <p:nvPr/>
        </p:nvCxnSpPr>
        <p:spPr>
          <a:xfrm>
            <a:off x="615550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829C379-325A-B942-2C8D-ADBDDBDB5B65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E7AE9BD-E436-759C-8154-CFDD6A0476A7}"/>
              </a:ext>
            </a:extLst>
          </p:cNvPr>
          <p:cNvSpPr txBox="1"/>
          <p:nvPr/>
        </p:nvSpPr>
        <p:spPr>
          <a:xfrm>
            <a:off x="1275468" y="5100935"/>
            <a:ext cx="7411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7030A0"/>
                </a:solidFill>
              </a:rPr>
              <a:t>Pour soustraire 19 à un nombre</a:t>
            </a:r>
            <a:r>
              <a:rPr lang="fr-FR" sz="2800" dirty="0"/>
              <a:t>, on soustrait </a:t>
            </a:r>
            <a:r>
              <a:rPr lang="fr-FR" sz="2800" b="1" dirty="0"/>
              <a:t>20</a:t>
            </a:r>
            <a:r>
              <a:rPr lang="fr-FR" sz="2800" dirty="0"/>
              <a:t>, c’est-à-dire </a:t>
            </a:r>
            <a:r>
              <a:rPr lang="fr-FR" sz="2800" b="1" dirty="0"/>
              <a:t>2</a:t>
            </a:r>
            <a:r>
              <a:rPr lang="fr-FR" sz="2800" dirty="0"/>
              <a:t> dizaines, puis on ajoute </a:t>
            </a:r>
            <a:r>
              <a:rPr lang="fr-FR" sz="2800" b="1" dirty="0"/>
              <a:t>1</a:t>
            </a:r>
            <a:r>
              <a:rPr lang="fr-FR" sz="2800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6238D57-0B6B-7A78-3767-2EDEDA1FBEC6}"/>
              </a:ext>
            </a:extLst>
          </p:cNvPr>
          <p:cNvSpPr txBox="1"/>
          <p:nvPr/>
        </p:nvSpPr>
        <p:spPr>
          <a:xfrm>
            <a:off x="2984583" y="3279187"/>
            <a:ext cx="51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FA3973-C91C-7797-25B4-A6D150D1BA8B}"/>
              </a:ext>
            </a:extLst>
          </p:cNvPr>
          <p:cNvSpPr txBox="1"/>
          <p:nvPr/>
        </p:nvSpPr>
        <p:spPr>
          <a:xfrm>
            <a:off x="3007740" y="3288137"/>
            <a:ext cx="6462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233</a:t>
            </a:r>
          </a:p>
        </p:txBody>
      </p:sp>
    </p:spTree>
    <p:extLst>
      <p:ext uri="{BB962C8B-B14F-4D97-AF65-F5344CB8AC3E}">
        <p14:creationId xmlns:p14="http://schemas.microsoft.com/office/powerpoint/2010/main" val="375743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6" grpId="0" animBg="1"/>
      <p:bldP spid="18" grpId="0"/>
      <p:bldP spid="26" grpId="0" animBg="1"/>
      <p:bldP spid="27" grpId="0"/>
      <p:bldP spid="5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937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</p:spTree>
    <p:extLst>
      <p:ext uri="{BB962C8B-B14F-4D97-AF65-F5344CB8AC3E}">
        <p14:creationId xmlns:p14="http://schemas.microsoft.com/office/powerpoint/2010/main" val="30858826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</TotalTime>
  <Words>297</Words>
  <Application>Microsoft Office PowerPoint</Application>
  <PresentationFormat>Affichage à l'écran (4:3)</PresentationFormat>
  <Paragraphs>84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Observe la stratégie pour soustraire 9 à un nombre. </vt:lpstr>
      <vt:lpstr>Recopie et calcule.</vt:lpstr>
      <vt:lpstr>Correction</vt:lpstr>
      <vt:lpstr>Recopie et calcule.</vt:lpstr>
      <vt:lpstr>Correction</vt:lpstr>
      <vt:lpstr>Observe la stratégie pour soustraire 19 à un nombre. </vt:lpstr>
      <vt:lpstr>Recopie et calcule.</vt:lpstr>
      <vt:lpstr>Correction</vt:lpstr>
      <vt:lpstr>Recopie et calcule.</vt:lpstr>
      <vt:lpstr>Correction</vt:lpstr>
      <vt:lpstr>Observe la stratégie pour soustraire 29 à un nombre. 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47</cp:revision>
  <dcterms:created xsi:type="dcterms:W3CDTF">2023-02-07T14:55:57Z</dcterms:created>
  <dcterms:modified xsi:type="dcterms:W3CDTF">2026-08-07T06:19:13Z</dcterms:modified>
</cp:coreProperties>
</file>