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9" r:id="rId2"/>
    <p:sldId id="301" r:id="rId3"/>
    <p:sldId id="30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 varScale="1">
        <p:scale>
          <a:sx n="55" d="100"/>
          <a:sy n="55" d="100"/>
        </p:scale>
        <p:origin x="8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additionner et soustraire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531248"/>
                  </p:ext>
                </p:extLst>
              </p:nvPr>
            </p:nvGraphicFramePr>
            <p:xfrm>
              <a:off x="225349" y="1321737"/>
              <a:ext cx="8476359" cy="4661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5453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</a:tblGrid>
                  <a:tr h="922003">
                    <a:tc>
                      <a:txBody>
                        <a:bodyPr/>
                        <a:lstStyle/>
                        <a:p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7360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0" dirty="0">
                              <a:solidFill>
                                <a:srgbClr val="0070C0"/>
                              </a:solidFill>
                            </a:rPr>
                            <a:t>15.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40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32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3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endParaRPr lang="fr-FR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531248"/>
                  </p:ext>
                </p:extLst>
              </p:nvPr>
            </p:nvGraphicFramePr>
            <p:xfrm>
              <a:off x="225349" y="1321737"/>
              <a:ext cx="8476359" cy="4661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5453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</a:tblGrid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658" r="-200431" b="-4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658" r="-100431" b="-4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658" r="-431" b="-4052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101325" r="-200431" b="-307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101325" r="-100431" b="-307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101325" r="-431" b="-307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200000" r="-200431" b="-205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200000" r="-100431" b="-205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200000" r="-431" b="-2059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301987" r="-200431" b="-1072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301987" r="-100431" b="-1072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301987" r="-431" b="-1072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736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379375" r="-200431" b="-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379375" r="-100431" b="-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379375" r="-431" b="-1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5955417"/>
                  </p:ext>
                </p:extLst>
              </p:nvPr>
            </p:nvGraphicFramePr>
            <p:xfrm>
              <a:off x="225349" y="1321737"/>
              <a:ext cx="8476359" cy="4661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5453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</a:tblGrid>
                  <a:tr h="922003"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=1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34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7360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=3 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0" dirty="0">
                              <a:solidFill>
                                <a:srgbClr val="0070C0"/>
                              </a:solidFill>
                            </a:rPr>
                            <a:t>15.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40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num>
                                <m:den>
                                  <m:r>
                                    <a:rPr lang="fr-FR" sz="24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5955417"/>
                  </p:ext>
                </p:extLst>
              </p:nvPr>
            </p:nvGraphicFramePr>
            <p:xfrm>
              <a:off x="225349" y="1321737"/>
              <a:ext cx="8476359" cy="4661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5453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825453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</a:tblGrid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658" r="-200431" b="-4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658" r="-100431" b="-4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658" r="-431" b="-4052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101325" r="-200431" b="-307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101325" r="-100431" b="-307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101325" r="-431" b="-307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200000" r="-200431" b="-205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200000" r="-100431" b="-205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200000" r="-431" b="-2059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220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301987" r="-200431" b="-1072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301987" r="-100431" b="-1072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301987" r="-431" b="-1072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736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6" t="-379375" r="-200431" b="-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16" t="-379375" r="-100431" b="-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216" t="-379375" r="-431" b="-1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643489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227</Words>
  <Application>Microsoft Office PowerPoint</Application>
  <PresentationFormat>Affichage à l'écran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et calcule.</vt:lpstr>
      <vt:lpstr>Recopie et calcule.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47</cp:revision>
  <dcterms:created xsi:type="dcterms:W3CDTF">2023-02-07T14:55:57Z</dcterms:created>
  <dcterms:modified xsi:type="dcterms:W3CDTF">2026-08-06T15:38:03Z</dcterms:modified>
</cp:coreProperties>
</file>