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89" r:id="rId2"/>
    <p:sldId id="291" r:id="rId3"/>
    <p:sldId id="292" r:id="rId4"/>
    <p:sldId id="294" r:id="rId5"/>
    <p:sldId id="295" r:id="rId6"/>
    <p:sldId id="293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886069" y="3061904"/>
              <a:ext cx="5528805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ce qu’est un multiple. Je sais vérifier si un nombre est un multiple d’un autre.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78" y="387221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197160" y="1230401"/>
            <a:ext cx="474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Qu’est-ce qu’un </a:t>
            </a:r>
            <a:r>
              <a:rPr lang="fr-FR" sz="3200" b="1" dirty="0">
                <a:solidFill>
                  <a:srgbClr val="0070C0"/>
                </a:solidFill>
              </a:rPr>
              <a:t>multiple</a:t>
            </a:r>
            <a:r>
              <a:rPr lang="fr-FR" sz="3200" dirty="0"/>
              <a:t> ? </a:t>
            </a:r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197160" y="1230401"/>
            <a:ext cx="474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Qu’est-ce qu’un </a:t>
            </a:r>
            <a:r>
              <a:rPr lang="fr-FR" sz="3200" b="1" dirty="0">
                <a:solidFill>
                  <a:srgbClr val="0070C0"/>
                </a:solidFill>
              </a:rPr>
              <a:t>multiple</a:t>
            </a:r>
            <a:r>
              <a:rPr lang="fr-FR" sz="3200" dirty="0"/>
              <a:t>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0CB7D2E-2198-BFA4-BC0E-39FD989D50C4}"/>
              </a:ext>
            </a:extLst>
          </p:cNvPr>
          <p:cNvSpPr txBox="1"/>
          <p:nvPr/>
        </p:nvSpPr>
        <p:spPr>
          <a:xfrm>
            <a:off x="603457" y="2136293"/>
            <a:ext cx="7543801" cy="3543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 </a:t>
            </a:r>
            <a:r>
              <a:rPr lang="fr-FR" sz="2400" b="1" kern="12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c’est le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résultat d’une multiplication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exemple, les </a:t>
            </a:r>
            <a:r>
              <a:rPr lang="fr-FR" sz="2400" b="1" kern="12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multiples de 4</a:t>
            </a:r>
            <a:r>
              <a:rPr lang="fr-FR" sz="2400" kern="12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sont tous les nombres qu’on obtient en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multipliant 4 par un nombre entier</a:t>
            </a:r>
            <a:r>
              <a:rPr lang="fr-FR" sz="2400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× 1 = 4</a:t>
            </a:r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× 2 = 8</a:t>
            </a:r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× 3 = 12</a:t>
            </a:r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× 4 = 16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Donc les multiples de 4 sont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fr-FR" sz="24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  <a:r>
              <a:rPr lang="fr-FR" sz="24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fr-FR" sz="24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  <a:r>
              <a:rPr lang="fr-FR" sz="24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4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</a:t>
            </a:r>
            <a:r>
              <a:rPr lang="fr-FR" sz="24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2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14" y="330883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dans ton cahier les multiples de 25.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474514" y="923225"/>
            <a:ext cx="474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Les</a:t>
            </a:r>
            <a:r>
              <a:rPr lang="fr-FR" sz="3200" dirty="0"/>
              <a:t> </a:t>
            </a:r>
            <a:r>
              <a:rPr lang="fr-FR" sz="3200" b="1" dirty="0"/>
              <a:t>multiples de 25.</a:t>
            </a:r>
            <a:endParaRPr lang="fr-FR" sz="3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0CB7D2E-2198-BFA4-BC0E-39FD989D50C4}"/>
              </a:ext>
            </a:extLst>
          </p:cNvPr>
          <p:cNvSpPr txBox="1"/>
          <p:nvPr/>
        </p:nvSpPr>
        <p:spPr>
          <a:xfrm>
            <a:off x="1153830" y="1672422"/>
            <a:ext cx="754380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1 = …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6 = …</a:t>
            </a:r>
          </a:p>
          <a:p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2 = …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7 = …</a:t>
            </a:r>
          </a:p>
          <a:p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3 = …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8 = … </a:t>
            </a:r>
          </a:p>
          <a:p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4 = …						25 × 9 = …</a:t>
            </a:r>
          </a:p>
          <a:p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5 = …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10 = …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125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14" y="330883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474514" y="905640"/>
            <a:ext cx="474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Les multiples de 25.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1D1512-BE89-B476-C95C-99EB820CBC98}"/>
              </a:ext>
            </a:extLst>
          </p:cNvPr>
          <p:cNvSpPr txBox="1"/>
          <p:nvPr/>
        </p:nvSpPr>
        <p:spPr>
          <a:xfrm>
            <a:off x="1153830" y="1672422"/>
            <a:ext cx="754380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1 = </a:t>
            </a:r>
            <a:r>
              <a:rPr lang="fr-FR" sz="2400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6 =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150</a:t>
            </a:r>
          </a:p>
          <a:p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2 = </a:t>
            </a:r>
            <a:r>
              <a:rPr lang="fr-FR" sz="2400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7 =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175</a:t>
            </a:r>
          </a:p>
          <a:p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3 = </a:t>
            </a:r>
            <a:r>
              <a:rPr lang="fr-FR" sz="2400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75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8 =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</a:t>
            </a:r>
          </a:p>
          <a:p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4 =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	25 × 9 =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225</a:t>
            </a:r>
          </a:p>
          <a:p>
            <a:b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5 = </a:t>
            </a:r>
            <a:r>
              <a:rPr lang="fr-FR" sz="2400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125</a:t>
            </a:r>
            <a:r>
              <a:rPr lang="fr-FR" sz="2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	</a:t>
            </a: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10 = 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250</a:t>
            </a:r>
            <a:endParaRPr lang="fr-FR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fr-FR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925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0CB7D2E-2198-BFA4-BC0E-39FD989D50C4}"/>
              </a:ext>
            </a:extLst>
          </p:cNvPr>
          <p:cNvSpPr txBox="1"/>
          <p:nvPr/>
        </p:nvSpPr>
        <p:spPr>
          <a:xfrm>
            <a:off x="871604" y="1329896"/>
            <a:ext cx="7773485" cy="473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 nombre est </a:t>
            </a:r>
            <a:r>
              <a:rPr lang="fr-FR" sz="2800" b="1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d’un autre</a:t>
            </a: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quand on peut le </a:t>
            </a:r>
            <a:r>
              <a:rPr lang="fr-FR" sz="28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partager exactement</a:t>
            </a:r>
            <a:r>
              <a:rPr lang="fr-FR" sz="2800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cet autre nombre, </a:t>
            </a:r>
            <a:r>
              <a:rPr lang="fr-FR" sz="28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sans reste</a:t>
            </a: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fr-FR" sz="28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exemple 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 est un multiple de 3 car 12 ÷ 3 = 4 sans reste.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fr-FR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 n’est </a:t>
            </a:r>
            <a:r>
              <a:rPr lang="fr-FR" sz="2800" b="1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</a:t>
            </a:r>
            <a:r>
              <a:rPr lang="fr-FR" sz="28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multiple de 3 car 10 ÷ 3 laisse un reste.</a:t>
            </a:r>
            <a:endParaRPr lang="fr-FR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2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14" y="330883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dans le cahier et réponds à la question.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A4223AD-98BC-5EEC-8EC1-CC5A0AE6D994}"/>
              </a:ext>
            </a:extLst>
          </p:cNvPr>
          <p:cNvGrpSpPr/>
          <p:nvPr/>
        </p:nvGrpSpPr>
        <p:grpSpPr>
          <a:xfrm>
            <a:off x="645713" y="1953973"/>
            <a:ext cx="5035700" cy="584775"/>
            <a:chOff x="325024" y="1590450"/>
            <a:chExt cx="5035700" cy="584775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7FE53D7-3088-3833-C8C3-5609A9ECFAF0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26 est-il multiple de 5 ? </a:t>
              </a: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4DB44EB0-8AA7-6BBC-81CD-EC289944F0A4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1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9D78C090-A0A3-C74B-73BF-5973FB56B1BC}"/>
              </a:ext>
            </a:extLst>
          </p:cNvPr>
          <p:cNvGrpSpPr/>
          <p:nvPr/>
        </p:nvGrpSpPr>
        <p:grpSpPr>
          <a:xfrm>
            <a:off x="645713" y="2868833"/>
            <a:ext cx="5035700" cy="584775"/>
            <a:chOff x="325024" y="1590450"/>
            <a:chExt cx="5035700" cy="584775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74B96A8F-19D9-C616-FB4A-B760A6A1F915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36 est-il multiple de 9 ? </a:t>
              </a: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4A676853-C70B-10D6-D844-B93E374CF09F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2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5A6EDC1-E2BF-21EC-E8D1-98238E42A368}"/>
              </a:ext>
            </a:extLst>
          </p:cNvPr>
          <p:cNvGrpSpPr/>
          <p:nvPr/>
        </p:nvGrpSpPr>
        <p:grpSpPr>
          <a:xfrm>
            <a:off x="645713" y="3783693"/>
            <a:ext cx="5035700" cy="584775"/>
            <a:chOff x="325024" y="1590450"/>
            <a:chExt cx="5035700" cy="584775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CAE473E5-6A88-A9E9-4663-D4E56D62314A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42 est-il multiple de 2 ? 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63BAD6AE-E628-529F-CF91-F9536CCDCCAF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3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09621542-EE18-8A57-3986-96732C85AE6A}"/>
              </a:ext>
            </a:extLst>
          </p:cNvPr>
          <p:cNvGrpSpPr/>
          <p:nvPr/>
        </p:nvGrpSpPr>
        <p:grpSpPr>
          <a:xfrm>
            <a:off x="645713" y="4698553"/>
            <a:ext cx="5035700" cy="584775"/>
            <a:chOff x="325024" y="1590450"/>
            <a:chExt cx="5035700" cy="584775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73F884A-FB74-5774-C00C-8DEA01167871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39 est-il multiple de 3 ? </a:t>
              </a: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1D32861C-3961-2223-A295-955687EFFA4C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4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D91B1E55-915E-8A2E-2982-129D50958377}"/>
              </a:ext>
            </a:extLst>
          </p:cNvPr>
          <p:cNvGrpSpPr/>
          <p:nvPr/>
        </p:nvGrpSpPr>
        <p:grpSpPr>
          <a:xfrm>
            <a:off x="645713" y="5613413"/>
            <a:ext cx="5035700" cy="584775"/>
            <a:chOff x="325024" y="1590450"/>
            <a:chExt cx="5035700" cy="584775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9F39BDC-F27F-B8BA-367B-866EC2149471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53 est-il multiple de 4 ? </a:t>
              </a: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116BB01B-BB95-49F9-FC71-50113AE5DE9B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85163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388</Words>
  <Application>Microsoft Office PowerPoint</Application>
  <PresentationFormat>Affichage à l'écran (4:3)</PresentationFormat>
  <Paragraphs>50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Réponds à la question.</vt:lpstr>
      <vt:lpstr>Réponds à la question.</vt:lpstr>
      <vt:lpstr>Écris dans ton cahier les multiples de 25.</vt:lpstr>
      <vt:lpstr>Correction</vt:lpstr>
      <vt:lpstr>Présentation PowerPoint</vt:lpstr>
      <vt:lpstr>Recopie dans le cahier et réponds à la question.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61</cp:revision>
  <dcterms:created xsi:type="dcterms:W3CDTF">2023-02-07T14:55:57Z</dcterms:created>
  <dcterms:modified xsi:type="dcterms:W3CDTF">2026-08-06T16:43:31Z</dcterms:modified>
</cp:coreProperties>
</file>