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11" r:id="rId2"/>
    <p:sldId id="299" r:id="rId3"/>
    <p:sldId id="31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40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choisir ma stratégie pour réaliser un calcul. 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estimer le résultat </a:t>
              </a:r>
              <a:r>
                <a:rPr lang="fr-FR" sz="3200" b="1">
                  <a:solidFill>
                    <a:schemeClr val="bg1"/>
                  </a:solidFill>
                </a:rPr>
                <a:t>d’un calcul. 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139390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fais une estimation du résultat.</a:t>
            </a:r>
            <a:br>
              <a:rPr lang="fr-FR" dirty="0"/>
            </a:br>
            <a:r>
              <a:rPr lang="fr-FR" dirty="0"/>
              <a:t>Puis calcule soit en posant soit en utilisant une stratégie.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53D840D-70F7-D30B-9B62-07C95DE9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842317"/>
              </p:ext>
            </p:extLst>
          </p:nvPr>
        </p:nvGraphicFramePr>
        <p:xfrm>
          <a:off x="663047" y="2065044"/>
          <a:ext cx="7336870" cy="4103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435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3668435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</a:tblGrid>
              <a:tr h="1367997">
                <a:tc>
                  <a:txBody>
                    <a:bodyPr/>
                    <a:lstStyle/>
                    <a:p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187 + 139 =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135 × 4 =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1367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1 754 − 159 =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85 × 19 =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1367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494 + 1 800 =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73 × 98 =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8C7DA7D1-0792-14F1-6E01-2100E766AC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192409"/>
              </p:ext>
            </p:extLst>
          </p:nvPr>
        </p:nvGraphicFramePr>
        <p:xfrm>
          <a:off x="663047" y="1906781"/>
          <a:ext cx="8041338" cy="4103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5557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3525781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</a:tblGrid>
              <a:tr h="1367997">
                <a:tc>
                  <a:txBody>
                    <a:bodyPr/>
                    <a:lstStyle/>
                    <a:p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187 + 139 = </a:t>
                      </a:r>
                      <a:r>
                        <a:rPr lang="fr-FR" sz="3200" b="0" dirty="0">
                          <a:solidFill>
                            <a:srgbClr val="FF0000"/>
                          </a:solidFill>
                        </a:rPr>
                        <a:t>326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135 × 4 = </a:t>
                      </a:r>
                      <a:r>
                        <a:rPr lang="fr-FR" sz="3200" b="0" dirty="0">
                          <a:solidFill>
                            <a:srgbClr val="FF0000"/>
                          </a:solidFill>
                        </a:rPr>
                        <a:t>540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1367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1 754 − 159 = </a:t>
                      </a:r>
                      <a:r>
                        <a:rPr lang="fr-FR" sz="3200" b="0" dirty="0">
                          <a:solidFill>
                            <a:srgbClr val="FF0000"/>
                          </a:solidFill>
                        </a:rPr>
                        <a:t>1 595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85 × 19 = </a:t>
                      </a:r>
                      <a:r>
                        <a:rPr lang="fr-FR" sz="3200" b="0" dirty="0">
                          <a:solidFill>
                            <a:srgbClr val="FF0000"/>
                          </a:solidFill>
                        </a:rPr>
                        <a:t>1 615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1367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494 + 1 800 = </a:t>
                      </a:r>
                      <a:r>
                        <a:rPr lang="fr-FR" sz="3200" b="0" dirty="0">
                          <a:solidFill>
                            <a:srgbClr val="FF0000"/>
                          </a:solidFill>
                        </a:rPr>
                        <a:t>2 294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</a:rPr>
                        <a:t>73 × 98 = </a:t>
                      </a:r>
                      <a:r>
                        <a:rPr lang="fr-FR" sz="3200" b="0" dirty="0">
                          <a:solidFill>
                            <a:srgbClr val="FF0000"/>
                          </a:solidFill>
                        </a:rPr>
                        <a:t>7 154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7721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132</Words>
  <Application>Microsoft Office PowerPoint</Application>
  <PresentationFormat>Affichage à l'écran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fais une estimation du résultat. Puis calcule soit en posant soit en utilisant une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104</cp:revision>
  <dcterms:created xsi:type="dcterms:W3CDTF">2023-02-07T14:55:57Z</dcterms:created>
  <dcterms:modified xsi:type="dcterms:W3CDTF">2026-08-07T06:39:35Z</dcterms:modified>
</cp:coreProperties>
</file>