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9" r:id="rId2"/>
    <p:sldId id="283" r:id="rId3"/>
    <p:sldId id="273" r:id="rId4"/>
    <p:sldId id="27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19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placer une fraction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1651D5B-BA74-3295-A432-874D9AEE2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05" y="2701499"/>
            <a:ext cx="7585890" cy="1537588"/>
          </a:xfrm>
          <a:prstGeom prst="rect">
            <a:avLst/>
          </a:prstGeom>
        </p:spPr>
      </p:pic>
      <p:sp>
        <p:nvSpPr>
          <p:cNvPr id="5" name="Légende : flèche courbée sans bordure 4">
            <a:extLst>
              <a:ext uri="{FF2B5EF4-FFF2-40B4-BE49-F238E27FC236}">
                <a16:creationId xmlns:a16="http://schemas.microsoft.com/office/drawing/2014/main" id="{0015C589-475B-500B-57C1-2D54F1C6F641}"/>
              </a:ext>
            </a:extLst>
          </p:cNvPr>
          <p:cNvSpPr/>
          <p:nvPr/>
        </p:nvSpPr>
        <p:spPr>
          <a:xfrm>
            <a:off x="2341053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4E5D4B92-BC26-7B0A-E225-760290B8B417}"/>
              </a:ext>
            </a:extLst>
          </p:cNvPr>
          <p:cNvSpPr/>
          <p:nvPr/>
        </p:nvSpPr>
        <p:spPr>
          <a:xfrm>
            <a:off x="6839890" y="285750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" name="Légende : flèche courbée sans bordure 9">
            <a:extLst>
              <a:ext uri="{FF2B5EF4-FFF2-40B4-BE49-F238E27FC236}">
                <a16:creationId xmlns:a16="http://schemas.microsoft.com/office/drawing/2014/main" id="{951E2502-E659-9FB8-3061-BA496A460270}"/>
              </a:ext>
            </a:extLst>
          </p:cNvPr>
          <p:cNvSpPr/>
          <p:nvPr/>
        </p:nvSpPr>
        <p:spPr>
          <a:xfrm>
            <a:off x="4961681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2204307" y="2624870"/>
                <a:ext cx="729574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4307" y="2624870"/>
                <a:ext cx="729574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4440150" y="2624870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150" y="2624870"/>
                <a:ext cx="1463040" cy="10275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6210121" y="2634872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121" y="2634872"/>
                <a:ext cx="1463040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973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018CDA0C-FB1A-096D-8EBC-88CB07D50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62" y="3112017"/>
            <a:ext cx="7934912" cy="98637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2570737" y="264515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3576A433-1492-6F7D-E713-ACA6452BE919}"/>
              </a:ext>
            </a:extLst>
          </p:cNvPr>
          <p:cNvSpPr/>
          <p:nvPr/>
        </p:nvSpPr>
        <p:spPr>
          <a:xfrm>
            <a:off x="8443068" y="254052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DE0B0A7A-1B5D-6E59-2CEC-DC8075CB8512}"/>
              </a:ext>
            </a:extLst>
          </p:cNvPr>
          <p:cNvSpPr/>
          <p:nvPr/>
        </p:nvSpPr>
        <p:spPr>
          <a:xfrm>
            <a:off x="5518955" y="27018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1541552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18DDBB8-04EA-F54C-3C17-74B2D20BC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62" y="3112017"/>
            <a:ext cx="7934912" cy="986371"/>
          </a:xfrm>
          <a:prstGeom prst="rect">
            <a:avLst/>
          </a:prstGeom>
        </p:spPr>
      </p:pic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6F41EA78-AC1F-3637-04F1-67BE803F52D3}"/>
              </a:ext>
            </a:extLst>
          </p:cNvPr>
          <p:cNvSpPr/>
          <p:nvPr/>
        </p:nvSpPr>
        <p:spPr>
          <a:xfrm>
            <a:off x="2570737" y="264515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6A1A29F7-2962-6F7D-DE33-3DA2AF1BA0BC}"/>
              </a:ext>
            </a:extLst>
          </p:cNvPr>
          <p:cNvSpPr/>
          <p:nvPr/>
        </p:nvSpPr>
        <p:spPr>
          <a:xfrm>
            <a:off x="8443068" y="254052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1" name="Légende : flèche courbée sans bordure 10">
            <a:extLst>
              <a:ext uri="{FF2B5EF4-FFF2-40B4-BE49-F238E27FC236}">
                <a16:creationId xmlns:a16="http://schemas.microsoft.com/office/drawing/2014/main" id="{6F1BD7E1-A26C-7C64-065C-8B82D9F90AA5}"/>
              </a:ext>
            </a:extLst>
          </p:cNvPr>
          <p:cNvSpPr/>
          <p:nvPr/>
        </p:nvSpPr>
        <p:spPr>
          <a:xfrm>
            <a:off x="5518955" y="27018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2527482" y="2422140"/>
                <a:ext cx="729574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7482" y="2422140"/>
                <a:ext cx="729574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5118542" y="2473828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8542" y="2473828"/>
                <a:ext cx="1463040" cy="10275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7404547" y="2317789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4547" y="2317789"/>
                <a:ext cx="1463040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338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FCE78054-581E-4D9D-62F1-A56FAF4CC8CD}"/>
              </a:ext>
            </a:extLst>
          </p:cNvPr>
          <p:cNvSpPr/>
          <p:nvPr/>
        </p:nvSpPr>
        <p:spPr>
          <a:xfrm>
            <a:off x="2091219" y="27041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accent5"/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1B7B46E3-A4E1-0A35-D939-1995B480A9EE}"/>
              </a:ext>
            </a:extLst>
          </p:cNvPr>
          <p:cNvSpPr/>
          <p:nvPr/>
        </p:nvSpPr>
        <p:spPr>
          <a:xfrm>
            <a:off x="5422995" y="274836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accent5"/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FC5081F9-ECD8-4103-5C3C-73AC23F1B390}"/>
              </a:ext>
            </a:extLst>
          </p:cNvPr>
          <p:cNvSpPr/>
          <p:nvPr/>
        </p:nvSpPr>
        <p:spPr>
          <a:xfrm>
            <a:off x="3757107" y="27041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accent5"/>
                </a:solidFill>
              </a:rPr>
              <a:t>. . .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AD7DCEC-9421-8DA4-08E7-FE345FA71B40}"/>
              </a:ext>
            </a:extLst>
          </p:cNvPr>
          <p:cNvGrpSpPr/>
          <p:nvPr/>
        </p:nvGrpSpPr>
        <p:grpSpPr>
          <a:xfrm>
            <a:off x="542760" y="3177632"/>
            <a:ext cx="7798226" cy="1014093"/>
            <a:chOff x="793322" y="212264"/>
            <a:chExt cx="9531368" cy="1014093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19BF9016-DE0C-A9C5-B23F-0746AC96859C}"/>
                </a:ext>
              </a:extLst>
            </p:cNvPr>
            <p:cNvCxnSpPr/>
            <p:nvPr/>
          </p:nvCxnSpPr>
          <p:spPr>
            <a:xfrm>
              <a:off x="793322" y="1221080"/>
              <a:ext cx="9531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3A2F0972-6005-68F2-8E80-CB4084308C2E}"/>
                </a:ext>
              </a:extLst>
            </p:cNvPr>
            <p:cNvCxnSpPr/>
            <p:nvPr/>
          </p:nvCxnSpPr>
          <p:spPr>
            <a:xfrm>
              <a:off x="117390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A024C3-97D0-90BF-3CBA-05B1722B24B0}"/>
                </a:ext>
              </a:extLst>
            </p:cNvPr>
            <p:cNvCxnSpPr/>
            <p:nvPr/>
          </p:nvCxnSpPr>
          <p:spPr>
            <a:xfrm>
              <a:off x="318083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C16B7AF-5A5D-3D32-44EF-1362C1D59B05}"/>
                </a:ext>
              </a:extLst>
            </p:cNvPr>
            <p:cNvCxnSpPr/>
            <p:nvPr/>
          </p:nvCxnSpPr>
          <p:spPr>
            <a:xfrm>
              <a:off x="2177372" y="86116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0FB3B25-C8EA-7A31-CC3A-459A3615E78C}"/>
                </a:ext>
              </a:extLst>
            </p:cNvPr>
            <p:cNvSpPr txBox="1"/>
            <p:nvPr/>
          </p:nvSpPr>
          <p:spPr>
            <a:xfrm>
              <a:off x="3038313" y="249095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90619B8-9175-57FA-3665-78F30B2F26F2}"/>
                </a:ext>
              </a:extLst>
            </p:cNvPr>
            <p:cNvSpPr txBox="1"/>
            <p:nvPr/>
          </p:nvSpPr>
          <p:spPr>
            <a:xfrm>
              <a:off x="1014567" y="21226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890A5478-8980-FE7D-B33C-9BF61442504B}"/>
                </a:ext>
              </a:extLst>
            </p:cNvPr>
            <p:cNvCxnSpPr/>
            <p:nvPr/>
          </p:nvCxnSpPr>
          <p:spPr>
            <a:xfrm>
              <a:off x="5187767" y="67596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AF7EF3BC-0593-F64F-1F2B-D9304A116256}"/>
                </a:ext>
              </a:extLst>
            </p:cNvPr>
            <p:cNvCxnSpPr/>
            <p:nvPr/>
          </p:nvCxnSpPr>
          <p:spPr>
            <a:xfrm>
              <a:off x="4184302" y="866357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003159D-51DF-D19F-295D-3B92F5C87692}"/>
                </a:ext>
              </a:extLst>
            </p:cNvPr>
            <p:cNvCxnSpPr/>
            <p:nvPr/>
          </p:nvCxnSpPr>
          <p:spPr>
            <a:xfrm>
              <a:off x="7194697" y="66556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27E18D7-A931-A0DA-916A-598D9EA18BFA}"/>
                </a:ext>
              </a:extLst>
            </p:cNvPr>
            <p:cNvCxnSpPr/>
            <p:nvPr/>
          </p:nvCxnSpPr>
          <p:spPr>
            <a:xfrm>
              <a:off x="6191232" y="8559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F83ACF8-49B0-A37E-CCD7-1717780108AD}"/>
                </a:ext>
              </a:extLst>
            </p:cNvPr>
            <p:cNvCxnSpPr/>
            <p:nvPr/>
          </p:nvCxnSpPr>
          <p:spPr>
            <a:xfrm>
              <a:off x="9201626" y="66037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782AF6DC-4AF7-F2B5-D42C-017780612B18}"/>
                </a:ext>
              </a:extLst>
            </p:cNvPr>
            <p:cNvCxnSpPr/>
            <p:nvPr/>
          </p:nvCxnSpPr>
          <p:spPr>
            <a:xfrm>
              <a:off x="8198162" y="850766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36492CD-D6EE-BEBF-2BF3-67B63929DC47}"/>
                </a:ext>
              </a:extLst>
            </p:cNvPr>
            <p:cNvSpPr txBox="1"/>
            <p:nvPr/>
          </p:nvSpPr>
          <p:spPr>
            <a:xfrm>
              <a:off x="4997327" y="247956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7" name="Légende : flèche courbée sans bordure 16">
            <a:extLst>
              <a:ext uri="{FF2B5EF4-FFF2-40B4-BE49-F238E27FC236}">
                <a16:creationId xmlns:a16="http://schemas.microsoft.com/office/drawing/2014/main" id="{936F7BC7-1069-A61E-B338-BCE31CFBB192}"/>
              </a:ext>
            </a:extLst>
          </p:cNvPr>
          <p:cNvSpPr/>
          <p:nvPr/>
        </p:nvSpPr>
        <p:spPr>
          <a:xfrm>
            <a:off x="2091219" y="27041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8" name="Légende : flèche courbée sans bordure 17">
            <a:extLst>
              <a:ext uri="{FF2B5EF4-FFF2-40B4-BE49-F238E27FC236}">
                <a16:creationId xmlns:a16="http://schemas.microsoft.com/office/drawing/2014/main" id="{C8229DBF-7D97-173D-7A85-DA04ECC85E73}"/>
              </a:ext>
            </a:extLst>
          </p:cNvPr>
          <p:cNvSpPr/>
          <p:nvPr/>
        </p:nvSpPr>
        <p:spPr>
          <a:xfrm>
            <a:off x="5422995" y="274836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9" name="Légende : flèche courbée sans bordure 18">
            <a:extLst>
              <a:ext uri="{FF2B5EF4-FFF2-40B4-BE49-F238E27FC236}">
                <a16:creationId xmlns:a16="http://schemas.microsoft.com/office/drawing/2014/main" id="{822ABFF0-549A-4979-6C20-B0FC07589F15}"/>
              </a:ext>
            </a:extLst>
          </p:cNvPr>
          <p:cNvSpPr/>
          <p:nvPr/>
        </p:nvSpPr>
        <p:spPr>
          <a:xfrm>
            <a:off x="3757107" y="270414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6E4ECA1E-ABFF-F4CD-B11B-90698C6ED35E}"/>
              </a:ext>
            </a:extLst>
          </p:cNvPr>
          <p:cNvGrpSpPr/>
          <p:nvPr/>
        </p:nvGrpSpPr>
        <p:grpSpPr>
          <a:xfrm>
            <a:off x="542760" y="3177632"/>
            <a:ext cx="7798226" cy="1014093"/>
            <a:chOff x="793322" y="212264"/>
            <a:chExt cx="9531368" cy="1014093"/>
          </a:xfrm>
        </p:grpSpPr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5F7D210-8E21-8424-8DF9-A1D8F80FEF54}"/>
                </a:ext>
              </a:extLst>
            </p:cNvPr>
            <p:cNvCxnSpPr/>
            <p:nvPr/>
          </p:nvCxnSpPr>
          <p:spPr>
            <a:xfrm>
              <a:off x="793322" y="1221080"/>
              <a:ext cx="9531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3578B02-1D41-84DE-845A-AB9F5C70BA9B}"/>
                </a:ext>
              </a:extLst>
            </p:cNvPr>
            <p:cNvCxnSpPr/>
            <p:nvPr/>
          </p:nvCxnSpPr>
          <p:spPr>
            <a:xfrm>
              <a:off x="117390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D63F8D82-CDB2-D771-0D60-ACB6B0665832}"/>
                </a:ext>
              </a:extLst>
            </p:cNvPr>
            <p:cNvCxnSpPr/>
            <p:nvPr/>
          </p:nvCxnSpPr>
          <p:spPr>
            <a:xfrm>
              <a:off x="3180837" y="68116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7ECE7FD5-91C7-D00B-99C3-B49BC1E71189}"/>
                </a:ext>
              </a:extLst>
            </p:cNvPr>
            <p:cNvCxnSpPr/>
            <p:nvPr/>
          </p:nvCxnSpPr>
          <p:spPr>
            <a:xfrm>
              <a:off x="2177372" y="86116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D7B70929-41E1-6098-1F71-749BC9270567}"/>
                </a:ext>
              </a:extLst>
            </p:cNvPr>
            <p:cNvSpPr txBox="1"/>
            <p:nvPr/>
          </p:nvSpPr>
          <p:spPr>
            <a:xfrm>
              <a:off x="3038313" y="249095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0DBA2C81-1AB5-C48E-9324-0B0D497D431C}"/>
                </a:ext>
              </a:extLst>
            </p:cNvPr>
            <p:cNvSpPr txBox="1"/>
            <p:nvPr/>
          </p:nvSpPr>
          <p:spPr>
            <a:xfrm>
              <a:off x="1014567" y="21226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6922B824-F75E-C9D0-E167-298E33816A87}"/>
                </a:ext>
              </a:extLst>
            </p:cNvPr>
            <p:cNvCxnSpPr/>
            <p:nvPr/>
          </p:nvCxnSpPr>
          <p:spPr>
            <a:xfrm>
              <a:off x="5187767" y="67596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C9B61A70-A9A0-C0F2-DECF-5621C553C1E1}"/>
                </a:ext>
              </a:extLst>
            </p:cNvPr>
            <p:cNvCxnSpPr/>
            <p:nvPr/>
          </p:nvCxnSpPr>
          <p:spPr>
            <a:xfrm>
              <a:off x="4184302" y="866357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E20F4A3B-9DB6-87F0-ED7B-B481F8D01015}"/>
                </a:ext>
              </a:extLst>
            </p:cNvPr>
            <p:cNvCxnSpPr/>
            <p:nvPr/>
          </p:nvCxnSpPr>
          <p:spPr>
            <a:xfrm>
              <a:off x="7194697" y="66556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3DC28EB2-2DA6-A7F6-6502-31624E1D313C}"/>
                </a:ext>
              </a:extLst>
            </p:cNvPr>
            <p:cNvCxnSpPr/>
            <p:nvPr/>
          </p:nvCxnSpPr>
          <p:spPr>
            <a:xfrm>
              <a:off x="6191232" y="8559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C43285A0-4380-86E9-9BFE-7C87D273866A}"/>
                </a:ext>
              </a:extLst>
            </p:cNvPr>
            <p:cNvCxnSpPr/>
            <p:nvPr/>
          </p:nvCxnSpPr>
          <p:spPr>
            <a:xfrm>
              <a:off x="9201626" y="66037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771B07AE-B4AB-79F2-0386-791ACBEE9C36}"/>
                </a:ext>
              </a:extLst>
            </p:cNvPr>
            <p:cNvCxnSpPr/>
            <p:nvPr/>
          </p:nvCxnSpPr>
          <p:spPr>
            <a:xfrm>
              <a:off x="8198162" y="850766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EC544595-1F3D-890E-54D9-4BC11786FCA9}"/>
                </a:ext>
              </a:extLst>
            </p:cNvPr>
            <p:cNvSpPr txBox="1"/>
            <p:nvPr/>
          </p:nvSpPr>
          <p:spPr>
            <a:xfrm>
              <a:off x="4997327" y="247956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1604173" y="2477850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173" y="2477850"/>
                <a:ext cx="1463040" cy="10175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3250807" y="2481194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807" y="2481194"/>
                <a:ext cx="146304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4897441" y="2520230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7441" y="2520230"/>
                <a:ext cx="1463040" cy="10275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C9DC06F-9A68-60CB-3333-D8F62CF22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03" y="2930351"/>
            <a:ext cx="7830904" cy="11955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FCE78054-581E-4D9D-62F1-A56FAF4CC8CD}"/>
              </a:ext>
            </a:extLst>
          </p:cNvPr>
          <p:cNvSpPr/>
          <p:nvPr/>
        </p:nvSpPr>
        <p:spPr>
          <a:xfrm>
            <a:off x="1961209" y="260182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1B7B46E3-A4E1-0A35-D939-1995B480A9EE}"/>
              </a:ext>
            </a:extLst>
          </p:cNvPr>
          <p:cNvSpPr/>
          <p:nvPr/>
        </p:nvSpPr>
        <p:spPr>
          <a:xfrm>
            <a:off x="7758624" y="248034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FC5081F9-ECD8-4103-5C3C-73AC23F1B390}"/>
              </a:ext>
            </a:extLst>
          </p:cNvPr>
          <p:cNvSpPr/>
          <p:nvPr/>
        </p:nvSpPr>
        <p:spPr>
          <a:xfrm>
            <a:off x="4197399" y="2580589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4042067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926E62-FE08-0DC9-60D3-3EA7241F0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03" y="2930351"/>
            <a:ext cx="7830904" cy="1195527"/>
          </a:xfrm>
          <a:prstGeom prst="rect">
            <a:avLst/>
          </a:prstGeom>
        </p:spPr>
      </p:pic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D182F0A5-B45E-7E9D-96D2-AF54CA9A3C40}"/>
              </a:ext>
            </a:extLst>
          </p:cNvPr>
          <p:cNvSpPr/>
          <p:nvPr/>
        </p:nvSpPr>
        <p:spPr>
          <a:xfrm>
            <a:off x="1961209" y="260182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" name="Légende : flèche courbée sans bordure 9">
            <a:extLst>
              <a:ext uri="{FF2B5EF4-FFF2-40B4-BE49-F238E27FC236}">
                <a16:creationId xmlns:a16="http://schemas.microsoft.com/office/drawing/2014/main" id="{E9E3387F-1DD5-CC5D-E18A-F73A63AAF71A}"/>
              </a:ext>
            </a:extLst>
          </p:cNvPr>
          <p:cNvSpPr/>
          <p:nvPr/>
        </p:nvSpPr>
        <p:spPr>
          <a:xfrm>
            <a:off x="7758624" y="2480340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 </a:t>
            </a:r>
          </a:p>
        </p:txBody>
      </p:sp>
      <p:sp>
        <p:nvSpPr>
          <p:cNvPr id="11" name="Légende : flèche courbée sans bordure 10">
            <a:extLst>
              <a:ext uri="{FF2B5EF4-FFF2-40B4-BE49-F238E27FC236}">
                <a16:creationId xmlns:a16="http://schemas.microsoft.com/office/drawing/2014/main" id="{B380200C-9613-9993-28CC-65A6B787B59D}"/>
              </a:ext>
            </a:extLst>
          </p:cNvPr>
          <p:cNvSpPr/>
          <p:nvPr/>
        </p:nvSpPr>
        <p:spPr>
          <a:xfrm>
            <a:off x="4197399" y="2580589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1417826" y="2378811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7826" y="2378811"/>
                <a:ext cx="146304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3673635" y="2357575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3635" y="2357575"/>
                <a:ext cx="1463040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7624257" y="2269649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4257" y="2269649"/>
                <a:ext cx="1463040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470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E1E090F-95E4-13B1-AEFB-A49C0994A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236" y="2927532"/>
            <a:ext cx="7241528" cy="10756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2085368" y="270583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3576A433-1492-6F7D-E713-ACA6452BE919}"/>
              </a:ext>
            </a:extLst>
          </p:cNvPr>
          <p:cNvSpPr/>
          <p:nvPr/>
        </p:nvSpPr>
        <p:spPr>
          <a:xfrm>
            <a:off x="5756478" y="235603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DE0B0A7A-1B5D-6E59-2CEC-DC8075CB8512}"/>
              </a:ext>
            </a:extLst>
          </p:cNvPr>
          <p:cNvSpPr/>
          <p:nvPr/>
        </p:nvSpPr>
        <p:spPr>
          <a:xfrm>
            <a:off x="4201732" y="270583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832975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76D4EC-219C-0F5C-0CA4-FCD68F392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236" y="2931785"/>
            <a:ext cx="7241528" cy="1075694"/>
          </a:xfrm>
          <a:prstGeom prst="rect">
            <a:avLst/>
          </a:prstGeom>
        </p:spPr>
      </p:pic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C7349D5D-4541-8703-4436-AE8D7C3D4B1B}"/>
              </a:ext>
            </a:extLst>
          </p:cNvPr>
          <p:cNvSpPr/>
          <p:nvPr/>
        </p:nvSpPr>
        <p:spPr>
          <a:xfrm>
            <a:off x="2085368" y="270583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E458661E-39B8-24AC-0A19-81B964E3F71F}"/>
              </a:ext>
            </a:extLst>
          </p:cNvPr>
          <p:cNvSpPr/>
          <p:nvPr/>
        </p:nvSpPr>
        <p:spPr>
          <a:xfrm>
            <a:off x="5756478" y="235603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2" name="Légende : flèche courbée sans bordure 11">
            <a:extLst>
              <a:ext uri="{FF2B5EF4-FFF2-40B4-BE49-F238E27FC236}">
                <a16:creationId xmlns:a16="http://schemas.microsoft.com/office/drawing/2014/main" id="{DAE148B9-2C65-970C-8F07-BFD15EFF1B30}"/>
              </a:ext>
            </a:extLst>
          </p:cNvPr>
          <p:cNvSpPr/>
          <p:nvPr/>
        </p:nvSpPr>
        <p:spPr>
          <a:xfrm>
            <a:off x="4201732" y="270583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/>
              <p:nvPr/>
            </p:nvSpPr>
            <p:spPr>
              <a:xfrm>
                <a:off x="1565170" y="2482818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5AC70F22-1C0B-A02A-B313-5BED7D926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5170" y="2482818"/>
                <a:ext cx="1463040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/>
              <p:nvPr/>
            </p:nvSpPr>
            <p:spPr>
              <a:xfrm>
                <a:off x="3714686" y="2460194"/>
                <a:ext cx="1463040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C4F54ED-A19D-52E7-5B73-D7397C77E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686" y="2460194"/>
                <a:ext cx="1463040" cy="10275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/>
              <p:nvPr/>
            </p:nvSpPr>
            <p:spPr>
              <a:xfrm>
                <a:off x="5595592" y="2026811"/>
                <a:ext cx="146304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fr-F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2=</m:t>
                      </m:r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AE6C5E63-9E2C-1B32-9D44-FCEBE2E1D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5592" y="2026811"/>
                <a:ext cx="1463040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147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8953D0A-9A7F-68BF-1107-6BC0EC962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05" y="2701499"/>
            <a:ext cx="7585890" cy="153758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fractions manquantes.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7" name="Légende : flèche courbée sans bordure 6">
            <a:extLst>
              <a:ext uri="{FF2B5EF4-FFF2-40B4-BE49-F238E27FC236}">
                <a16:creationId xmlns:a16="http://schemas.microsoft.com/office/drawing/2014/main" id="{20AD906A-A56B-7DD8-84F3-6420B4A908F3}"/>
              </a:ext>
            </a:extLst>
          </p:cNvPr>
          <p:cNvSpPr/>
          <p:nvPr/>
        </p:nvSpPr>
        <p:spPr>
          <a:xfrm>
            <a:off x="2341053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8" name="Légende : flèche courbée sans bordure 7">
            <a:extLst>
              <a:ext uri="{FF2B5EF4-FFF2-40B4-BE49-F238E27FC236}">
                <a16:creationId xmlns:a16="http://schemas.microsoft.com/office/drawing/2014/main" id="{3576A433-1492-6F7D-E713-ACA6452BE919}"/>
              </a:ext>
            </a:extLst>
          </p:cNvPr>
          <p:cNvSpPr/>
          <p:nvPr/>
        </p:nvSpPr>
        <p:spPr>
          <a:xfrm>
            <a:off x="6839890" y="285750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9" name="Légende : flèche courbée sans bordure 8">
            <a:extLst>
              <a:ext uri="{FF2B5EF4-FFF2-40B4-BE49-F238E27FC236}">
                <a16:creationId xmlns:a16="http://schemas.microsoft.com/office/drawing/2014/main" id="{DE0B0A7A-1B5D-6E59-2CEC-DC8075CB8512}"/>
              </a:ext>
            </a:extLst>
          </p:cNvPr>
          <p:cNvSpPr/>
          <p:nvPr/>
        </p:nvSpPr>
        <p:spPr>
          <a:xfrm>
            <a:off x="4961681" y="28575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2944241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177</Words>
  <Application>Microsoft Office PowerPoint</Application>
  <PresentationFormat>Affichage à l'écran (4:3)</PresentationFormat>
  <Paragraphs>73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Écris les fractions manquantes. </vt:lpstr>
      <vt:lpstr>Correction </vt:lpstr>
      <vt:lpstr>Écris les fractions manquantes. </vt:lpstr>
      <vt:lpstr>Correction </vt:lpstr>
      <vt:lpstr>Écris les fractions manquantes. </vt:lpstr>
      <vt:lpstr>Correction </vt:lpstr>
      <vt:lpstr>Écris les fractions manquantes. </vt:lpstr>
      <vt:lpstr>Correction </vt:lpstr>
      <vt:lpstr>Écris les fractions manquantes.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43</cp:revision>
  <dcterms:created xsi:type="dcterms:W3CDTF">2023-02-07T14:55:57Z</dcterms:created>
  <dcterms:modified xsi:type="dcterms:W3CDTF">2026-08-07T06:59:40Z</dcterms:modified>
</cp:coreProperties>
</file>