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308" r:id="rId2"/>
    <p:sldId id="311" r:id="rId3"/>
    <p:sldId id="312" r:id="rId4"/>
    <p:sldId id="313" r:id="rId5"/>
    <p:sldId id="314" r:id="rId6"/>
    <p:sldId id="315" r:id="rId7"/>
    <p:sldId id="316" r:id="rId8"/>
    <p:sldId id="317" r:id="rId9"/>
    <p:sldId id="318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4472C4"/>
    <a:srgbClr val="FFFFCC"/>
    <a:srgbClr val="FFFF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3" d="100"/>
          <a:sy n="83" d="100"/>
        </p:scale>
        <p:origin x="9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931EF5-2395-6D63-F86D-8AAFAEC430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-1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pose et je calcule une multiplication. </a:t>
            </a:r>
          </a:p>
        </p:txBody>
      </p:sp>
      <p:pic>
        <p:nvPicPr>
          <p:cNvPr id="45" name="Image 4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041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AF654-5589-1B72-047A-B284305CD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0A872A-3005-41A0-5EC8-85EDA739B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Pose et calcule.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06D2F5F-CA5D-8834-6F18-D52AA180CB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3D2C040-F509-1492-71C4-BC156B1481EA}"/>
              </a:ext>
            </a:extLst>
          </p:cNvPr>
          <p:cNvSpPr txBox="1"/>
          <p:nvPr/>
        </p:nvSpPr>
        <p:spPr>
          <a:xfrm>
            <a:off x="2464986" y="1521722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34 × 15 = </a:t>
            </a:r>
          </a:p>
        </p:txBody>
      </p:sp>
    </p:spTree>
    <p:extLst>
      <p:ext uri="{BB962C8B-B14F-4D97-AF65-F5344CB8AC3E}">
        <p14:creationId xmlns:p14="http://schemas.microsoft.com/office/powerpoint/2010/main" val="3065458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B726E3-F665-AA72-67A3-384ED9634A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FE76B51-9837-FCA2-FCDE-BFF506D8E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D3F9453-0AED-A652-97A9-2489A36397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F1E40B3-6F34-A954-D47A-3F1A36B72DAF}"/>
              </a:ext>
            </a:extLst>
          </p:cNvPr>
          <p:cNvSpPr txBox="1"/>
          <p:nvPr/>
        </p:nvSpPr>
        <p:spPr>
          <a:xfrm>
            <a:off x="2464986" y="1521722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34 × 15 =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5DBF271-D3C8-084D-81DB-8069A24EB703}"/>
              </a:ext>
            </a:extLst>
          </p:cNvPr>
          <p:cNvSpPr/>
          <p:nvPr/>
        </p:nvSpPr>
        <p:spPr>
          <a:xfrm>
            <a:off x="3776512" y="2419386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3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545E8FD-1844-8763-72FA-6F05323ED153}"/>
              </a:ext>
            </a:extLst>
          </p:cNvPr>
          <p:cNvSpPr/>
          <p:nvPr/>
        </p:nvSpPr>
        <p:spPr>
          <a:xfrm>
            <a:off x="4523153" y="2419386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4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6D341D7-497C-D7BB-318B-95C13ACA3079}"/>
              </a:ext>
            </a:extLst>
          </p:cNvPr>
          <p:cNvSpPr/>
          <p:nvPr/>
        </p:nvSpPr>
        <p:spPr>
          <a:xfrm>
            <a:off x="3774484" y="3191353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1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7ADD8C1-9DC7-5D76-2267-6CCEA7D62468}"/>
              </a:ext>
            </a:extLst>
          </p:cNvPr>
          <p:cNvSpPr/>
          <p:nvPr/>
        </p:nvSpPr>
        <p:spPr>
          <a:xfrm>
            <a:off x="4523153" y="3197069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5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02D6E47-5F00-0C04-F2AD-45BA9370BE4D}"/>
              </a:ext>
            </a:extLst>
          </p:cNvPr>
          <p:cNvSpPr/>
          <p:nvPr/>
        </p:nvSpPr>
        <p:spPr>
          <a:xfrm>
            <a:off x="3031234" y="3190910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×</a:t>
            </a:r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C47DA57D-CCC6-E6E0-5DFA-7C2D167311E2}"/>
              </a:ext>
            </a:extLst>
          </p:cNvPr>
          <p:cNvCxnSpPr/>
          <p:nvPr/>
        </p:nvCxnSpPr>
        <p:spPr>
          <a:xfrm>
            <a:off x="3027062" y="3950188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1D77132A-BE40-9422-A70D-CB9E0C3D0F46}"/>
              </a:ext>
            </a:extLst>
          </p:cNvPr>
          <p:cNvSpPr/>
          <p:nvPr/>
        </p:nvSpPr>
        <p:spPr>
          <a:xfrm>
            <a:off x="3760570" y="3980969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...</a:t>
            </a:r>
            <a:endParaRPr lang="fr-FR" sz="1400" dirty="0">
              <a:solidFill>
                <a:srgbClr val="C00000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A95D2F1-84E1-5DC3-AE40-97D483936E45}"/>
              </a:ext>
            </a:extLst>
          </p:cNvPr>
          <p:cNvSpPr/>
          <p:nvPr/>
        </p:nvSpPr>
        <p:spPr>
          <a:xfrm>
            <a:off x="3760570" y="475505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...</a:t>
            </a:r>
            <a:endParaRPr lang="fr-FR" sz="1400" dirty="0">
              <a:solidFill>
                <a:srgbClr val="C00000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5BF9E91-24CA-C085-28F5-30431184172B}"/>
              </a:ext>
            </a:extLst>
          </p:cNvPr>
          <p:cNvSpPr/>
          <p:nvPr/>
        </p:nvSpPr>
        <p:spPr>
          <a:xfrm>
            <a:off x="4523153" y="476099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800" dirty="0">
                <a:solidFill>
                  <a:srgbClr val="0070C0"/>
                </a:solidFill>
              </a:rPr>
              <a:t>...</a:t>
            </a:r>
            <a:endParaRPr lang="fr-FR" sz="1200" dirty="0">
              <a:solidFill>
                <a:srgbClr val="0070C0"/>
              </a:solidFill>
            </a:endParaRPr>
          </a:p>
        </p:txBody>
      </p: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152B9728-D85F-5674-EBF7-634ACF700E3C}"/>
              </a:ext>
            </a:extLst>
          </p:cNvPr>
          <p:cNvCxnSpPr/>
          <p:nvPr/>
        </p:nvCxnSpPr>
        <p:spPr>
          <a:xfrm>
            <a:off x="3027062" y="5499678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372C5F3C-B475-F3C1-9AF1-3CF014CD6AC8}"/>
              </a:ext>
            </a:extLst>
          </p:cNvPr>
          <p:cNvSpPr/>
          <p:nvPr/>
        </p:nvSpPr>
        <p:spPr>
          <a:xfrm>
            <a:off x="3774484" y="553917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...</a:t>
            </a:r>
            <a:endParaRPr lang="fr-FR" sz="1400" dirty="0">
              <a:solidFill>
                <a:srgbClr val="C00000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CB1010A-C5A2-9441-16AE-E01464220627}"/>
              </a:ext>
            </a:extLst>
          </p:cNvPr>
          <p:cNvSpPr/>
          <p:nvPr/>
        </p:nvSpPr>
        <p:spPr>
          <a:xfrm>
            <a:off x="4537067" y="554511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800" dirty="0">
                <a:solidFill>
                  <a:srgbClr val="0070C0"/>
                </a:solidFill>
              </a:rPr>
              <a:t>...</a:t>
            </a:r>
            <a:endParaRPr lang="fr-FR" sz="1200" dirty="0">
              <a:solidFill>
                <a:srgbClr val="0070C0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43159E5-3292-C3AD-CD6D-ECBF0C902D14}"/>
              </a:ext>
            </a:extLst>
          </p:cNvPr>
          <p:cNvSpPr/>
          <p:nvPr/>
        </p:nvSpPr>
        <p:spPr>
          <a:xfrm>
            <a:off x="3011901" y="553917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800" dirty="0">
                <a:solidFill>
                  <a:srgbClr val="00B050"/>
                </a:solidFill>
              </a:rPr>
              <a:t>...</a:t>
            </a:r>
            <a:endParaRPr lang="fr-FR" sz="1400" dirty="0">
              <a:solidFill>
                <a:srgbClr val="00B050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364B1F6-CDAE-3FE6-4981-1A9C7AFD951A}"/>
              </a:ext>
            </a:extLst>
          </p:cNvPr>
          <p:cNvSpPr/>
          <p:nvPr/>
        </p:nvSpPr>
        <p:spPr>
          <a:xfrm>
            <a:off x="2997987" y="3980969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800" dirty="0">
                <a:solidFill>
                  <a:srgbClr val="00B050"/>
                </a:solidFill>
              </a:rPr>
              <a:t>...</a:t>
            </a:r>
            <a:endParaRPr lang="fr-FR" sz="1400" dirty="0">
              <a:solidFill>
                <a:srgbClr val="00B050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A4C6BA7-7703-82DA-A3F6-5E42E208FC90}"/>
              </a:ext>
            </a:extLst>
          </p:cNvPr>
          <p:cNvSpPr/>
          <p:nvPr/>
        </p:nvSpPr>
        <p:spPr>
          <a:xfrm>
            <a:off x="2997987" y="474889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800" dirty="0">
                <a:solidFill>
                  <a:srgbClr val="00B050"/>
                </a:solidFill>
              </a:rPr>
              <a:t>...</a:t>
            </a:r>
            <a:endParaRPr lang="fr-FR" sz="1400" dirty="0">
              <a:solidFill>
                <a:srgbClr val="00B050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8B07D28-5136-9CE2-66B2-F6C6A57F6AA8}"/>
              </a:ext>
            </a:extLst>
          </p:cNvPr>
          <p:cNvSpPr/>
          <p:nvPr/>
        </p:nvSpPr>
        <p:spPr>
          <a:xfrm>
            <a:off x="3760570" y="3983308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5</a:t>
            </a:r>
            <a:endParaRPr lang="fr-FR" sz="1400" dirty="0">
              <a:solidFill>
                <a:srgbClr val="C00000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509A489-F8DD-4E88-3B07-CF70DD7EC9EF}"/>
              </a:ext>
            </a:extLst>
          </p:cNvPr>
          <p:cNvSpPr/>
          <p:nvPr/>
        </p:nvSpPr>
        <p:spPr>
          <a:xfrm>
            <a:off x="4131599" y="3962568"/>
            <a:ext cx="349770" cy="4823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000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5CE928B-C602-3A13-F327-EA87EBB5BDD0}"/>
              </a:ext>
            </a:extLst>
          </p:cNvPr>
          <p:cNvSpPr/>
          <p:nvPr/>
        </p:nvSpPr>
        <p:spPr>
          <a:xfrm>
            <a:off x="2997985" y="3980969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800" dirty="0">
                <a:solidFill>
                  <a:srgbClr val="00B050"/>
                </a:solidFill>
              </a:rPr>
              <a:t>1</a:t>
            </a:r>
            <a:endParaRPr lang="fr-FR" sz="1400" dirty="0">
              <a:solidFill>
                <a:srgbClr val="00B050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0978C60-93E7-21B2-FFB8-63D8BDD1469F}"/>
              </a:ext>
            </a:extLst>
          </p:cNvPr>
          <p:cNvSpPr/>
          <p:nvPr/>
        </p:nvSpPr>
        <p:spPr>
          <a:xfrm>
            <a:off x="4523152" y="4741493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800" dirty="0">
                <a:solidFill>
                  <a:srgbClr val="0070C0"/>
                </a:solidFill>
              </a:rPr>
              <a:t>0</a:t>
            </a:r>
            <a:endParaRPr lang="fr-FR" sz="1200" dirty="0">
              <a:solidFill>
                <a:srgbClr val="0070C0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1E1B600-249D-87F5-BCA6-E25C24CC0F07}"/>
              </a:ext>
            </a:extLst>
          </p:cNvPr>
          <p:cNvSpPr/>
          <p:nvPr/>
        </p:nvSpPr>
        <p:spPr>
          <a:xfrm>
            <a:off x="3760569" y="4741493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4</a:t>
            </a:r>
            <a:endParaRPr lang="fr-FR" sz="1400" dirty="0">
              <a:solidFill>
                <a:srgbClr val="C00000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2F036E4-1F16-63A1-5360-519DF88E8EC5}"/>
              </a:ext>
            </a:extLst>
          </p:cNvPr>
          <p:cNvSpPr/>
          <p:nvPr/>
        </p:nvSpPr>
        <p:spPr>
          <a:xfrm>
            <a:off x="2997984" y="476099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800" dirty="0">
                <a:solidFill>
                  <a:srgbClr val="00B050"/>
                </a:solidFill>
              </a:rPr>
              <a:t>3</a:t>
            </a:r>
            <a:endParaRPr lang="fr-FR" sz="1400" dirty="0">
              <a:solidFill>
                <a:srgbClr val="00B050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448AC37-CE3A-2206-4423-0534DF69C81D}"/>
              </a:ext>
            </a:extLst>
          </p:cNvPr>
          <p:cNvSpPr/>
          <p:nvPr/>
        </p:nvSpPr>
        <p:spPr>
          <a:xfrm>
            <a:off x="4537066" y="554511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800" dirty="0">
                <a:solidFill>
                  <a:srgbClr val="0070C0"/>
                </a:solidFill>
              </a:rPr>
              <a:t>0</a:t>
            </a:r>
            <a:endParaRPr lang="fr-FR" sz="1200" dirty="0">
              <a:solidFill>
                <a:srgbClr val="0070C0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4AC1DD0-8787-A2BD-547A-7A3D8F1B1181}"/>
              </a:ext>
            </a:extLst>
          </p:cNvPr>
          <p:cNvSpPr/>
          <p:nvPr/>
        </p:nvSpPr>
        <p:spPr>
          <a:xfrm>
            <a:off x="3771199" y="553356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1</a:t>
            </a:r>
            <a:endParaRPr lang="fr-FR" sz="1400" dirty="0">
              <a:solidFill>
                <a:srgbClr val="C00000"/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38EF38B-819D-1485-8BF2-7AA77E4D503A}"/>
              </a:ext>
            </a:extLst>
          </p:cNvPr>
          <p:cNvSpPr/>
          <p:nvPr/>
        </p:nvSpPr>
        <p:spPr>
          <a:xfrm>
            <a:off x="3436424" y="5458627"/>
            <a:ext cx="349770" cy="4823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800" dirty="0">
                <a:solidFill>
                  <a:srgbClr val="00B050"/>
                </a:solidFill>
              </a:rPr>
              <a:t>1</a:t>
            </a:r>
            <a:endParaRPr lang="fr-FR" sz="1400" dirty="0">
              <a:solidFill>
                <a:srgbClr val="00B050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EB023D9-8E2A-F169-B048-B15AD8DE8D9F}"/>
              </a:ext>
            </a:extLst>
          </p:cNvPr>
          <p:cNvSpPr/>
          <p:nvPr/>
        </p:nvSpPr>
        <p:spPr>
          <a:xfrm>
            <a:off x="3004404" y="554511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800" dirty="0">
                <a:solidFill>
                  <a:srgbClr val="00B050"/>
                </a:solidFill>
              </a:rPr>
              <a:t>5</a:t>
            </a:r>
            <a:endParaRPr lang="fr-FR" sz="1400" dirty="0">
              <a:solidFill>
                <a:srgbClr val="00B050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A6586B1-E6C7-076D-79DB-CDB4B689D115}"/>
              </a:ext>
            </a:extLst>
          </p:cNvPr>
          <p:cNvSpPr/>
          <p:nvPr/>
        </p:nvSpPr>
        <p:spPr>
          <a:xfrm>
            <a:off x="4523151" y="3987318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800" dirty="0">
                <a:solidFill>
                  <a:srgbClr val="0070C0"/>
                </a:solidFill>
              </a:rPr>
              <a:t>…</a:t>
            </a:r>
            <a:endParaRPr lang="fr-FR" sz="1200" dirty="0">
              <a:solidFill>
                <a:srgbClr val="0070C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3ECBD6C-5183-954A-2991-C3B6212C7A0D}"/>
              </a:ext>
            </a:extLst>
          </p:cNvPr>
          <p:cNvSpPr/>
          <p:nvPr/>
        </p:nvSpPr>
        <p:spPr>
          <a:xfrm>
            <a:off x="4536521" y="3991240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800" dirty="0">
                <a:solidFill>
                  <a:srgbClr val="0070C0"/>
                </a:solidFill>
              </a:rPr>
              <a:t>0</a:t>
            </a:r>
            <a:endParaRPr lang="fr-FR" sz="1200" dirty="0">
              <a:solidFill>
                <a:srgbClr val="0070C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B8BCDDA-EE72-4FDF-B74B-AA643875B974}"/>
              </a:ext>
            </a:extLst>
          </p:cNvPr>
          <p:cNvSpPr/>
          <p:nvPr/>
        </p:nvSpPr>
        <p:spPr>
          <a:xfrm>
            <a:off x="3358383" y="4711240"/>
            <a:ext cx="349770" cy="4823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000" dirty="0">
                <a:solidFill>
                  <a:srgbClr val="00B05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74291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5" grpId="0"/>
      <p:bldP spid="37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/>
      <p:bldP spid="46" grpId="0" animBg="1"/>
      <p:bldP spid="26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AF654-5589-1B72-047A-B284305CD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0A872A-3005-41A0-5EC8-85EDA739B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Pose et calcule.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06D2F5F-CA5D-8834-6F18-D52AA180CB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3D2C040-F509-1492-71C4-BC156B1481EA}"/>
              </a:ext>
            </a:extLst>
          </p:cNvPr>
          <p:cNvSpPr txBox="1"/>
          <p:nvPr/>
        </p:nvSpPr>
        <p:spPr>
          <a:xfrm>
            <a:off x="2464986" y="1521722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58 × 21 = </a:t>
            </a:r>
          </a:p>
        </p:txBody>
      </p:sp>
    </p:spTree>
    <p:extLst>
      <p:ext uri="{BB962C8B-B14F-4D97-AF65-F5344CB8AC3E}">
        <p14:creationId xmlns:p14="http://schemas.microsoft.com/office/powerpoint/2010/main" val="2286204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B726E3-F665-AA72-67A3-384ED9634A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FE76B51-9837-FCA2-FCDE-BFF506D8E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D3F9453-0AED-A652-97A9-2489A36397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F1E40B3-6F34-A954-D47A-3F1A36B72DAF}"/>
              </a:ext>
            </a:extLst>
          </p:cNvPr>
          <p:cNvSpPr txBox="1"/>
          <p:nvPr/>
        </p:nvSpPr>
        <p:spPr>
          <a:xfrm>
            <a:off x="2464986" y="1521722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58 × 21 =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5DBF271-D3C8-084D-81DB-8069A24EB703}"/>
              </a:ext>
            </a:extLst>
          </p:cNvPr>
          <p:cNvSpPr/>
          <p:nvPr/>
        </p:nvSpPr>
        <p:spPr>
          <a:xfrm>
            <a:off x="3776512" y="2419386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5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545E8FD-1844-8763-72FA-6F05323ED153}"/>
              </a:ext>
            </a:extLst>
          </p:cNvPr>
          <p:cNvSpPr/>
          <p:nvPr/>
        </p:nvSpPr>
        <p:spPr>
          <a:xfrm>
            <a:off x="4523153" y="2419386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8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6D341D7-497C-D7BB-318B-95C13ACA3079}"/>
              </a:ext>
            </a:extLst>
          </p:cNvPr>
          <p:cNvSpPr/>
          <p:nvPr/>
        </p:nvSpPr>
        <p:spPr>
          <a:xfrm>
            <a:off x="3774484" y="3191353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2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7ADD8C1-9DC7-5D76-2267-6CCEA7D62468}"/>
              </a:ext>
            </a:extLst>
          </p:cNvPr>
          <p:cNvSpPr/>
          <p:nvPr/>
        </p:nvSpPr>
        <p:spPr>
          <a:xfrm>
            <a:off x="4523153" y="3197069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1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02D6E47-5F00-0C04-F2AD-45BA9370BE4D}"/>
              </a:ext>
            </a:extLst>
          </p:cNvPr>
          <p:cNvSpPr/>
          <p:nvPr/>
        </p:nvSpPr>
        <p:spPr>
          <a:xfrm>
            <a:off x="3031234" y="3190910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×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49AC8362-3471-061E-48FD-782A409EEEB4}"/>
              </a:ext>
            </a:extLst>
          </p:cNvPr>
          <p:cNvCxnSpPr/>
          <p:nvPr/>
        </p:nvCxnSpPr>
        <p:spPr>
          <a:xfrm>
            <a:off x="3027062" y="3950188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40A945B9-D192-929E-B7B4-AAD15849F774}"/>
              </a:ext>
            </a:extLst>
          </p:cNvPr>
          <p:cNvSpPr/>
          <p:nvPr/>
        </p:nvSpPr>
        <p:spPr>
          <a:xfrm>
            <a:off x="3794756" y="4002155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5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CC9FA1-4322-E3C4-09AF-643A8DD50C88}"/>
              </a:ext>
            </a:extLst>
          </p:cNvPr>
          <p:cNvSpPr/>
          <p:nvPr/>
        </p:nvSpPr>
        <p:spPr>
          <a:xfrm>
            <a:off x="4541397" y="4002155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8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8ECDC2F-6399-2029-F21B-497BA8CEE3C3}"/>
              </a:ext>
            </a:extLst>
          </p:cNvPr>
          <p:cNvSpPr/>
          <p:nvPr/>
        </p:nvSpPr>
        <p:spPr>
          <a:xfrm>
            <a:off x="4541396" y="477412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0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72189DC-C0A7-75CC-78C3-3189B71CBF73}"/>
              </a:ext>
            </a:extLst>
          </p:cNvPr>
          <p:cNvSpPr/>
          <p:nvPr/>
        </p:nvSpPr>
        <p:spPr>
          <a:xfrm>
            <a:off x="3365288" y="4762313"/>
            <a:ext cx="374720" cy="346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</a:rPr>
              <a:t>1</a:t>
            </a:r>
            <a:endParaRPr lang="fr-FR" sz="1050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D23305-E9E0-AD13-6895-17A04C92D25B}"/>
              </a:ext>
            </a:extLst>
          </p:cNvPr>
          <p:cNvSpPr/>
          <p:nvPr/>
        </p:nvSpPr>
        <p:spPr>
          <a:xfrm>
            <a:off x="3795504" y="4767148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6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58FC06C-18A6-1B34-F870-2A36B4E8AB25}"/>
              </a:ext>
            </a:extLst>
          </p:cNvPr>
          <p:cNvSpPr/>
          <p:nvPr/>
        </p:nvSpPr>
        <p:spPr>
          <a:xfrm>
            <a:off x="3019209" y="4755840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1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578580C-4B75-3534-9620-C41C57D22316}"/>
              </a:ext>
            </a:extLst>
          </p:cNvPr>
          <p:cNvSpPr/>
          <p:nvPr/>
        </p:nvSpPr>
        <p:spPr>
          <a:xfrm>
            <a:off x="2273317" y="474886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1</a:t>
            </a:r>
            <a:endParaRPr lang="fr-FR" dirty="0">
              <a:solidFill>
                <a:schemeClr val="tx1"/>
              </a:solidFill>
            </a:endParaRPr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9953485B-467D-7314-41A6-6BDF6D3A63B0}"/>
              </a:ext>
            </a:extLst>
          </p:cNvPr>
          <p:cNvCxnSpPr/>
          <p:nvPr/>
        </p:nvCxnSpPr>
        <p:spPr>
          <a:xfrm>
            <a:off x="2273317" y="5528360"/>
            <a:ext cx="295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FF4BA87E-5ED5-7855-3E3C-FA8AC4A7C8BA}"/>
              </a:ext>
            </a:extLst>
          </p:cNvPr>
          <p:cNvSpPr/>
          <p:nvPr/>
        </p:nvSpPr>
        <p:spPr>
          <a:xfrm>
            <a:off x="4541396" y="557609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8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658D153-E838-5206-5403-851082CAFCC0}"/>
              </a:ext>
            </a:extLst>
          </p:cNvPr>
          <p:cNvSpPr/>
          <p:nvPr/>
        </p:nvSpPr>
        <p:spPr>
          <a:xfrm>
            <a:off x="3774484" y="5562600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1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4968020-09E0-E5A1-9EC4-122AC4C6F8B6}"/>
              </a:ext>
            </a:extLst>
          </p:cNvPr>
          <p:cNvSpPr/>
          <p:nvPr/>
        </p:nvSpPr>
        <p:spPr>
          <a:xfrm>
            <a:off x="2994116" y="5569573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2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31F6D8A-0278-855D-7CF2-D0CF6F41AF21}"/>
              </a:ext>
            </a:extLst>
          </p:cNvPr>
          <p:cNvSpPr/>
          <p:nvPr/>
        </p:nvSpPr>
        <p:spPr>
          <a:xfrm>
            <a:off x="2243532" y="557609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1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637333D-1663-928D-9F0E-C70F993755E4}"/>
              </a:ext>
            </a:extLst>
          </p:cNvPr>
          <p:cNvSpPr/>
          <p:nvPr/>
        </p:nvSpPr>
        <p:spPr>
          <a:xfrm>
            <a:off x="3377763" y="4608758"/>
            <a:ext cx="349770" cy="4823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000" dirty="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601054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2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38" grpId="0" animBg="1"/>
      <p:bldP spid="45" grpId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AF654-5589-1B72-047A-B284305CD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0A872A-3005-41A0-5EC8-85EDA739B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Pose et calcule.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06D2F5F-CA5D-8834-6F18-D52AA180CB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3D2C040-F509-1492-71C4-BC156B1481EA}"/>
              </a:ext>
            </a:extLst>
          </p:cNvPr>
          <p:cNvSpPr txBox="1"/>
          <p:nvPr/>
        </p:nvSpPr>
        <p:spPr>
          <a:xfrm>
            <a:off x="2464986" y="1521722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81 × 19 = </a:t>
            </a:r>
          </a:p>
        </p:txBody>
      </p:sp>
    </p:spTree>
    <p:extLst>
      <p:ext uri="{BB962C8B-B14F-4D97-AF65-F5344CB8AC3E}">
        <p14:creationId xmlns:p14="http://schemas.microsoft.com/office/powerpoint/2010/main" val="12381652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B726E3-F665-AA72-67A3-384ED9634A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FE76B51-9837-FCA2-FCDE-BFF506D8E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D3F9453-0AED-A652-97A9-2489A36397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F1E40B3-6F34-A954-D47A-3F1A36B72DAF}"/>
              </a:ext>
            </a:extLst>
          </p:cNvPr>
          <p:cNvSpPr txBox="1"/>
          <p:nvPr/>
        </p:nvSpPr>
        <p:spPr>
          <a:xfrm>
            <a:off x="2464986" y="1521722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81 × 19 =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5DBF271-D3C8-084D-81DB-8069A24EB703}"/>
              </a:ext>
            </a:extLst>
          </p:cNvPr>
          <p:cNvSpPr/>
          <p:nvPr/>
        </p:nvSpPr>
        <p:spPr>
          <a:xfrm>
            <a:off x="3776512" y="2419386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8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545E8FD-1844-8763-72FA-6F05323ED153}"/>
              </a:ext>
            </a:extLst>
          </p:cNvPr>
          <p:cNvSpPr/>
          <p:nvPr/>
        </p:nvSpPr>
        <p:spPr>
          <a:xfrm>
            <a:off x="4523153" y="2419386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1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6D341D7-497C-D7BB-318B-95C13ACA3079}"/>
              </a:ext>
            </a:extLst>
          </p:cNvPr>
          <p:cNvSpPr/>
          <p:nvPr/>
        </p:nvSpPr>
        <p:spPr>
          <a:xfrm>
            <a:off x="3774484" y="3191353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1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7ADD8C1-9DC7-5D76-2267-6CCEA7D62468}"/>
              </a:ext>
            </a:extLst>
          </p:cNvPr>
          <p:cNvSpPr/>
          <p:nvPr/>
        </p:nvSpPr>
        <p:spPr>
          <a:xfrm>
            <a:off x="4523153" y="3197069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9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02D6E47-5F00-0C04-F2AD-45BA9370BE4D}"/>
              </a:ext>
            </a:extLst>
          </p:cNvPr>
          <p:cNvSpPr/>
          <p:nvPr/>
        </p:nvSpPr>
        <p:spPr>
          <a:xfrm>
            <a:off x="3031234" y="3190910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×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49AC8362-3471-061E-48FD-782A409EEEB4}"/>
              </a:ext>
            </a:extLst>
          </p:cNvPr>
          <p:cNvCxnSpPr/>
          <p:nvPr/>
        </p:nvCxnSpPr>
        <p:spPr>
          <a:xfrm>
            <a:off x="3027062" y="3950188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40A945B9-D192-929E-B7B4-AAD15849F774}"/>
              </a:ext>
            </a:extLst>
          </p:cNvPr>
          <p:cNvSpPr/>
          <p:nvPr/>
        </p:nvSpPr>
        <p:spPr>
          <a:xfrm>
            <a:off x="3795503" y="4002155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2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CC9FA1-4322-E3C4-09AF-643A8DD50C88}"/>
              </a:ext>
            </a:extLst>
          </p:cNvPr>
          <p:cNvSpPr/>
          <p:nvPr/>
        </p:nvSpPr>
        <p:spPr>
          <a:xfrm>
            <a:off x="4541397" y="4002155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9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8ECDC2F-6399-2029-F21B-497BA8CEE3C3}"/>
              </a:ext>
            </a:extLst>
          </p:cNvPr>
          <p:cNvSpPr/>
          <p:nvPr/>
        </p:nvSpPr>
        <p:spPr>
          <a:xfrm>
            <a:off x="4541396" y="477412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0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72189DC-C0A7-75CC-78C3-3189B71CBF73}"/>
              </a:ext>
            </a:extLst>
          </p:cNvPr>
          <p:cNvSpPr/>
          <p:nvPr/>
        </p:nvSpPr>
        <p:spPr>
          <a:xfrm>
            <a:off x="3365288" y="4762313"/>
            <a:ext cx="374720" cy="346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</a:rPr>
              <a:t>1</a:t>
            </a:r>
            <a:endParaRPr lang="fr-FR" sz="1050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D23305-E9E0-AD13-6895-17A04C92D25B}"/>
              </a:ext>
            </a:extLst>
          </p:cNvPr>
          <p:cNvSpPr/>
          <p:nvPr/>
        </p:nvSpPr>
        <p:spPr>
          <a:xfrm>
            <a:off x="3795504" y="4767148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1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58FC06C-18A6-1B34-F870-2A36B4E8AB25}"/>
              </a:ext>
            </a:extLst>
          </p:cNvPr>
          <p:cNvSpPr/>
          <p:nvPr/>
        </p:nvSpPr>
        <p:spPr>
          <a:xfrm>
            <a:off x="3019209" y="4755840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8</a:t>
            </a:r>
            <a:endParaRPr lang="fr-FR" dirty="0">
              <a:solidFill>
                <a:schemeClr val="tx1"/>
              </a:solidFill>
            </a:endParaRPr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9953485B-467D-7314-41A6-6BDF6D3A63B0}"/>
              </a:ext>
            </a:extLst>
          </p:cNvPr>
          <p:cNvCxnSpPr/>
          <p:nvPr/>
        </p:nvCxnSpPr>
        <p:spPr>
          <a:xfrm>
            <a:off x="2273317" y="5528360"/>
            <a:ext cx="295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FF4BA87E-5ED5-7855-3E3C-FA8AC4A7C8BA}"/>
              </a:ext>
            </a:extLst>
          </p:cNvPr>
          <p:cNvSpPr/>
          <p:nvPr/>
        </p:nvSpPr>
        <p:spPr>
          <a:xfrm>
            <a:off x="4541396" y="557609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9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658D153-E838-5206-5403-851082CAFCC0}"/>
              </a:ext>
            </a:extLst>
          </p:cNvPr>
          <p:cNvSpPr/>
          <p:nvPr/>
        </p:nvSpPr>
        <p:spPr>
          <a:xfrm>
            <a:off x="3774484" y="5562600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3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4968020-09E0-E5A1-9EC4-122AC4C6F8B6}"/>
              </a:ext>
            </a:extLst>
          </p:cNvPr>
          <p:cNvSpPr/>
          <p:nvPr/>
        </p:nvSpPr>
        <p:spPr>
          <a:xfrm>
            <a:off x="2994116" y="5569573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5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31F6D8A-0278-855D-7CF2-D0CF6F41AF21}"/>
              </a:ext>
            </a:extLst>
          </p:cNvPr>
          <p:cNvSpPr/>
          <p:nvPr/>
        </p:nvSpPr>
        <p:spPr>
          <a:xfrm>
            <a:off x="2243532" y="557609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1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0309504-5648-04D8-DD37-4CDAFCFC216F}"/>
              </a:ext>
            </a:extLst>
          </p:cNvPr>
          <p:cNvSpPr/>
          <p:nvPr/>
        </p:nvSpPr>
        <p:spPr>
          <a:xfrm>
            <a:off x="3004888" y="401256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7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98CCB84-FB47-C51B-AF81-D7A286D0C85E}"/>
              </a:ext>
            </a:extLst>
          </p:cNvPr>
          <p:cNvSpPr/>
          <p:nvPr/>
        </p:nvSpPr>
        <p:spPr>
          <a:xfrm>
            <a:off x="2429046" y="4894528"/>
            <a:ext cx="349770" cy="4823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000" dirty="0">
                <a:solidFill>
                  <a:schemeClr val="tx1"/>
                </a:solidFill>
                <a:highlight>
                  <a:srgbClr val="F2F2F2"/>
                </a:highligh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10848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5" grpId="0" animBg="1"/>
      <p:bldP spid="16" grpId="0" animBg="1"/>
      <p:bldP spid="19" grpId="0" animBg="1"/>
      <p:bldP spid="20" grpId="0" animBg="1"/>
      <p:bldP spid="38" grpId="0" animBg="1"/>
      <p:bldP spid="45" grpId="0" animBg="1"/>
      <p:bldP spid="4" grpId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AF654-5589-1B72-047A-B284305CD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0A872A-3005-41A0-5EC8-85EDA739B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Pose et calcule.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06D2F5F-CA5D-8834-6F18-D52AA180CB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3D2C040-F509-1492-71C4-BC156B1481EA}"/>
              </a:ext>
            </a:extLst>
          </p:cNvPr>
          <p:cNvSpPr txBox="1"/>
          <p:nvPr/>
        </p:nvSpPr>
        <p:spPr>
          <a:xfrm>
            <a:off x="2464986" y="1521722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43 × 27 = </a:t>
            </a:r>
          </a:p>
        </p:txBody>
      </p:sp>
    </p:spTree>
    <p:extLst>
      <p:ext uri="{BB962C8B-B14F-4D97-AF65-F5344CB8AC3E}">
        <p14:creationId xmlns:p14="http://schemas.microsoft.com/office/powerpoint/2010/main" val="27402659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B726E3-F665-AA72-67A3-384ED9634A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FE76B51-9837-FCA2-FCDE-BFF506D8E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D3F9453-0AED-A652-97A9-2489A36397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F1E40B3-6F34-A954-D47A-3F1A36B72DAF}"/>
              </a:ext>
            </a:extLst>
          </p:cNvPr>
          <p:cNvSpPr txBox="1"/>
          <p:nvPr/>
        </p:nvSpPr>
        <p:spPr>
          <a:xfrm>
            <a:off x="2464986" y="1521722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43 × 27 =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5DBF271-D3C8-084D-81DB-8069A24EB703}"/>
              </a:ext>
            </a:extLst>
          </p:cNvPr>
          <p:cNvSpPr/>
          <p:nvPr/>
        </p:nvSpPr>
        <p:spPr>
          <a:xfrm>
            <a:off x="3776512" y="2419386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4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545E8FD-1844-8763-72FA-6F05323ED153}"/>
              </a:ext>
            </a:extLst>
          </p:cNvPr>
          <p:cNvSpPr/>
          <p:nvPr/>
        </p:nvSpPr>
        <p:spPr>
          <a:xfrm>
            <a:off x="4523153" y="2419386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3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6D341D7-497C-D7BB-318B-95C13ACA3079}"/>
              </a:ext>
            </a:extLst>
          </p:cNvPr>
          <p:cNvSpPr/>
          <p:nvPr/>
        </p:nvSpPr>
        <p:spPr>
          <a:xfrm>
            <a:off x="3774484" y="3191353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2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7ADD8C1-9DC7-5D76-2267-6CCEA7D62468}"/>
              </a:ext>
            </a:extLst>
          </p:cNvPr>
          <p:cNvSpPr/>
          <p:nvPr/>
        </p:nvSpPr>
        <p:spPr>
          <a:xfrm>
            <a:off x="4523153" y="3197069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7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02D6E47-5F00-0C04-F2AD-45BA9370BE4D}"/>
              </a:ext>
            </a:extLst>
          </p:cNvPr>
          <p:cNvSpPr/>
          <p:nvPr/>
        </p:nvSpPr>
        <p:spPr>
          <a:xfrm>
            <a:off x="3031234" y="3190910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×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49AC8362-3471-061E-48FD-782A409EEEB4}"/>
              </a:ext>
            </a:extLst>
          </p:cNvPr>
          <p:cNvCxnSpPr/>
          <p:nvPr/>
        </p:nvCxnSpPr>
        <p:spPr>
          <a:xfrm>
            <a:off x="3027062" y="3950188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40A945B9-D192-929E-B7B4-AAD15849F774}"/>
              </a:ext>
            </a:extLst>
          </p:cNvPr>
          <p:cNvSpPr/>
          <p:nvPr/>
        </p:nvSpPr>
        <p:spPr>
          <a:xfrm>
            <a:off x="3795503" y="4002155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2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CC9FA1-4322-E3C4-09AF-643A8DD50C88}"/>
              </a:ext>
            </a:extLst>
          </p:cNvPr>
          <p:cNvSpPr/>
          <p:nvPr/>
        </p:nvSpPr>
        <p:spPr>
          <a:xfrm>
            <a:off x="4541397" y="4002155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1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8ECDC2F-6399-2029-F21B-497BA8CEE3C3}"/>
              </a:ext>
            </a:extLst>
          </p:cNvPr>
          <p:cNvSpPr/>
          <p:nvPr/>
        </p:nvSpPr>
        <p:spPr>
          <a:xfrm>
            <a:off x="4541396" y="477412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0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72189DC-C0A7-75CC-78C3-3189B71CBF73}"/>
              </a:ext>
            </a:extLst>
          </p:cNvPr>
          <p:cNvSpPr/>
          <p:nvPr/>
        </p:nvSpPr>
        <p:spPr>
          <a:xfrm>
            <a:off x="3365288" y="4762313"/>
            <a:ext cx="374720" cy="346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</a:rPr>
              <a:t>1</a:t>
            </a:r>
            <a:endParaRPr lang="fr-FR" sz="1050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D23305-E9E0-AD13-6895-17A04C92D25B}"/>
              </a:ext>
            </a:extLst>
          </p:cNvPr>
          <p:cNvSpPr/>
          <p:nvPr/>
        </p:nvSpPr>
        <p:spPr>
          <a:xfrm>
            <a:off x="3795504" y="4767148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6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58FC06C-18A6-1B34-F870-2A36B4E8AB25}"/>
              </a:ext>
            </a:extLst>
          </p:cNvPr>
          <p:cNvSpPr/>
          <p:nvPr/>
        </p:nvSpPr>
        <p:spPr>
          <a:xfrm>
            <a:off x="3019209" y="4755840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8</a:t>
            </a:r>
            <a:endParaRPr lang="fr-FR" dirty="0">
              <a:solidFill>
                <a:schemeClr val="tx1"/>
              </a:solidFill>
            </a:endParaRPr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9953485B-467D-7314-41A6-6BDF6D3A63B0}"/>
              </a:ext>
            </a:extLst>
          </p:cNvPr>
          <p:cNvCxnSpPr/>
          <p:nvPr/>
        </p:nvCxnSpPr>
        <p:spPr>
          <a:xfrm>
            <a:off x="2273317" y="5528360"/>
            <a:ext cx="295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FF4BA87E-5ED5-7855-3E3C-FA8AC4A7C8BA}"/>
              </a:ext>
            </a:extLst>
          </p:cNvPr>
          <p:cNvSpPr/>
          <p:nvPr/>
        </p:nvSpPr>
        <p:spPr>
          <a:xfrm>
            <a:off x="4541396" y="557609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1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658D153-E838-5206-5403-851082CAFCC0}"/>
              </a:ext>
            </a:extLst>
          </p:cNvPr>
          <p:cNvSpPr/>
          <p:nvPr/>
        </p:nvSpPr>
        <p:spPr>
          <a:xfrm>
            <a:off x="3774484" y="5562600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6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4968020-09E0-E5A1-9EC4-122AC4C6F8B6}"/>
              </a:ext>
            </a:extLst>
          </p:cNvPr>
          <p:cNvSpPr/>
          <p:nvPr/>
        </p:nvSpPr>
        <p:spPr>
          <a:xfrm>
            <a:off x="2994116" y="5569573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1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31F6D8A-0278-855D-7CF2-D0CF6F41AF21}"/>
              </a:ext>
            </a:extLst>
          </p:cNvPr>
          <p:cNvSpPr/>
          <p:nvPr/>
        </p:nvSpPr>
        <p:spPr>
          <a:xfrm>
            <a:off x="2243532" y="557609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1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0309504-5648-04D8-DD37-4CDAFCFC216F}"/>
              </a:ext>
            </a:extLst>
          </p:cNvPr>
          <p:cNvSpPr/>
          <p:nvPr/>
        </p:nvSpPr>
        <p:spPr>
          <a:xfrm>
            <a:off x="3004888" y="401256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3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E819B38-C203-F961-BBE6-DAC036F21C11}"/>
              </a:ext>
            </a:extLst>
          </p:cNvPr>
          <p:cNvSpPr/>
          <p:nvPr/>
        </p:nvSpPr>
        <p:spPr>
          <a:xfrm>
            <a:off x="3774484" y="401256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0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7C877FF-189D-3867-494A-77F08393B4A2}"/>
              </a:ext>
            </a:extLst>
          </p:cNvPr>
          <p:cNvSpPr/>
          <p:nvPr/>
        </p:nvSpPr>
        <p:spPr>
          <a:xfrm>
            <a:off x="2429046" y="4894528"/>
            <a:ext cx="349770" cy="4823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000" dirty="0">
                <a:solidFill>
                  <a:schemeClr val="tx1"/>
                </a:solidFill>
                <a:highlight>
                  <a:srgbClr val="F2F2F2"/>
                </a:highligh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38460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5" grpId="0" animBg="1"/>
      <p:bldP spid="16" grpId="0" animBg="1"/>
      <p:bldP spid="19" grpId="0" animBg="1"/>
      <p:bldP spid="20" grpId="0" animBg="1"/>
      <p:bldP spid="38" grpId="0" animBg="1"/>
      <p:bldP spid="45" grpId="0" animBg="1"/>
      <p:bldP spid="4" grpId="0" animBg="1"/>
      <p:bldP spid="8" grpId="0" animBg="1"/>
      <p:bldP spid="9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</TotalTime>
  <Words>154</Words>
  <Application>Microsoft Office PowerPoint</Application>
  <PresentationFormat>Affichage à l'écran (4:3)</PresentationFormat>
  <Paragraphs>104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Pose et calcule. </vt:lpstr>
      <vt:lpstr>Correction</vt:lpstr>
      <vt:lpstr>Pose et calcule. </vt:lpstr>
      <vt:lpstr>Correction</vt:lpstr>
      <vt:lpstr>Pose et calcule. </vt:lpstr>
      <vt:lpstr>Correction</vt:lpstr>
      <vt:lpstr>Pose et calcule.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74</cp:revision>
  <dcterms:created xsi:type="dcterms:W3CDTF">2023-02-07T14:55:57Z</dcterms:created>
  <dcterms:modified xsi:type="dcterms:W3CDTF">2026-08-07T06:09:00Z</dcterms:modified>
</cp:coreProperties>
</file>