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89" r:id="rId2"/>
    <p:sldId id="294" r:id="rId3"/>
    <p:sldId id="295" r:id="rId4"/>
    <p:sldId id="29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55" d="100"/>
          <a:sy n="55" d="100"/>
        </p:scale>
        <p:origin x="8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482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9011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construire une bande de longueur donnée par une fraction.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Matériel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32BAC9-8772-66A3-5DAB-92AF7D1AF9A6}"/>
              </a:ext>
            </a:extLst>
          </p:cNvPr>
          <p:cNvSpPr/>
          <p:nvPr/>
        </p:nvSpPr>
        <p:spPr>
          <a:xfrm>
            <a:off x="335901" y="1054540"/>
            <a:ext cx="2880000" cy="10636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1 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7033B4-6FAA-4A8D-2A8B-9A26E4EB298A}"/>
              </a:ext>
            </a:extLst>
          </p:cNvPr>
          <p:cNvSpPr/>
          <p:nvPr/>
        </p:nvSpPr>
        <p:spPr>
          <a:xfrm>
            <a:off x="335902" y="2501404"/>
            <a:ext cx="8405975" cy="693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3503" y="4245640"/>
                <a:ext cx="8552154" cy="82399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+mn-lt"/>
                    <a:ea typeface="+mj-ea"/>
                    <a:cs typeface="+mj-cs"/>
                  </a:defRPr>
                </a:lvl1pPr>
              </a:lstStyle>
              <a:p>
                <a:r>
                  <a:rPr lang="fr-FR" dirty="0"/>
                  <a:t>Utilise la bande unité pour couper la grande bande afin qu’elle ait une longueur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fr-FR" dirty="0"/>
                  <a:t> (sept quarts d’unité). </a:t>
                </a:r>
              </a:p>
            </p:txBody>
          </p:sp>
        </mc:Choice>
        <mc:Fallback xmlns=""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03" y="4245640"/>
                <a:ext cx="8552154" cy="823993"/>
              </a:xfrm>
              <a:prstGeom prst="rect">
                <a:avLst/>
              </a:prstGeom>
              <a:blipFill>
                <a:blip r:embed="rId3"/>
                <a:stretch>
                  <a:fillRect l="-1140" t="-11765" b="-29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Correction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32BAC9-8772-66A3-5DAB-92AF7D1AF9A6}"/>
              </a:ext>
            </a:extLst>
          </p:cNvPr>
          <p:cNvSpPr/>
          <p:nvPr/>
        </p:nvSpPr>
        <p:spPr>
          <a:xfrm>
            <a:off x="335901" y="3300107"/>
            <a:ext cx="2880000" cy="10636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1 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7033B4-6FAA-4A8D-2A8B-9A26E4EB298A}"/>
              </a:ext>
            </a:extLst>
          </p:cNvPr>
          <p:cNvSpPr/>
          <p:nvPr/>
        </p:nvSpPr>
        <p:spPr>
          <a:xfrm>
            <a:off x="335902" y="2501404"/>
            <a:ext cx="8405975" cy="693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5902" y="1174388"/>
                <a:ext cx="8552154" cy="82399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5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+mn-lt"/>
                    <a:ea typeface="+mj-ea"/>
                    <a:cs typeface="+mj-cs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02" y="1174388"/>
                <a:ext cx="8552154" cy="8239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68D77A5-1C47-112A-B8B4-2506CB43DF8A}"/>
              </a:ext>
            </a:extLst>
          </p:cNvPr>
          <p:cNvCxnSpPr>
            <a:cxnSpLocks/>
          </p:cNvCxnSpPr>
          <p:nvPr/>
        </p:nvCxnSpPr>
        <p:spPr>
          <a:xfrm>
            <a:off x="3215901" y="2510799"/>
            <a:ext cx="0" cy="684000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3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r>
              <a:rPr lang="fr-FR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7033B4-6FAA-4A8D-2A8B-9A26E4EB298A}"/>
              </a:ext>
            </a:extLst>
          </p:cNvPr>
          <p:cNvSpPr/>
          <p:nvPr/>
        </p:nvSpPr>
        <p:spPr>
          <a:xfrm>
            <a:off x="335902" y="2501404"/>
            <a:ext cx="8405975" cy="693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5902" y="1174388"/>
                <a:ext cx="5291175" cy="82399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5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+mn-lt"/>
                    <a:ea typeface="+mj-ea"/>
                    <a:cs typeface="+mj-cs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02" y="1174388"/>
                <a:ext cx="5291175" cy="8239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e 7">
            <a:extLst>
              <a:ext uri="{FF2B5EF4-FFF2-40B4-BE49-F238E27FC236}">
                <a16:creationId xmlns:a16="http://schemas.microsoft.com/office/drawing/2014/main" id="{B95125AD-8638-0CCD-82AB-503EFB761FEC}"/>
              </a:ext>
            </a:extLst>
          </p:cNvPr>
          <p:cNvGrpSpPr/>
          <p:nvPr/>
        </p:nvGrpSpPr>
        <p:grpSpPr>
          <a:xfrm>
            <a:off x="3215901" y="3205222"/>
            <a:ext cx="2880000" cy="1063690"/>
            <a:chOff x="2307576" y="3923995"/>
            <a:chExt cx="2880000" cy="106369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432BAC9-8772-66A3-5DAB-92AF7D1AF9A6}"/>
                </a:ext>
              </a:extLst>
            </p:cNvPr>
            <p:cNvSpPr/>
            <p:nvPr/>
          </p:nvSpPr>
          <p:spPr>
            <a:xfrm>
              <a:off x="2307576" y="3923995"/>
              <a:ext cx="2880000" cy="106369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/>
                <a:t>1 u</a:t>
              </a:r>
            </a:p>
          </p:txBody>
        </p:sp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3DDAF632-9892-D768-88DD-C2DE202E5C1D}"/>
                </a:ext>
              </a:extLst>
            </p:cNvPr>
            <p:cNvCxnSpPr>
              <a:cxnSpLocks/>
            </p:cNvCxnSpPr>
            <p:nvPr/>
          </p:nvCxnSpPr>
          <p:spPr>
            <a:xfrm>
              <a:off x="3761999" y="3923995"/>
              <a:ext cx="0" cy="104400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795F1033-E104-83D6-1F50-308A05D2B910}"/>
                </a:ext>
              </a:extLst>
            </p:cNvPr>
            <p:cNvCxnSpPr>
              <a:cxnSpLocks/>
            </p:cNvCxnSpPr>
            <p:nvPr/>
          </p:nvCxnSpPr>
          <p:spPr>
            <a:xfrm>
              <a:off x="3014287" y="3923995"/>
              <a:ext cx="0" cy="104400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2A1BCB96-C851-714E-66FF-198B9F0467D6}"/>
                </a:ext>
              </a:extLst>
            </p:cNvPr>
            <p:cNvCxnSpPr>
              <a:cxnSpLocks/>
            </p:cNvCxnSpPr>
            <p:nvPr/>
          </p:nvCxnSpPr>
          <p:spPr>
            <a:xfrm>
              <a:off x="4484798" y="3923995"/>
              <a:ext cx="0" cy="104400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3B4C83E-85EC-22B7-4AFB-AE81A1E86F1A}"/>
              </a:ext>
            </a:extLst>
          </p:cNvPr>
          <p:cNvCxnSpPr>
            <a:cxnSpLocks/>
          </p:cNvCxnSpPr>
          <p:nvPr/>
        </p:nvCxnSpPr>
        <p:spPr>
          <a:xfrm>
            <a:off x="5386310" y="2510799"/>
            <a:ext cx="0" cy="684000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481357B0-5D02-9D52-2867-3B1127CD0E32}"/>
              </a:ext>
            </a:extLst>
          </p:cNvPr>
          <p:cNvSpPr/>
          <p:nvPr/>
        </p:nvSpPr>
        <p:spPr>
          <a:xfrm>
            <a:off x="5393123" y="2501404"/>
            <a:ext cx="3348754" cy="69339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910FFE-3A15-5857-4200-916E7BA2E8C5}"/>
              </a:ext>
            </a:extLst>
          </p:cNvPr>
          <p:cNvSpPr/>
          <p:nvPr/>
        </p:nvSpPr>
        <p:spPr>
          <a:xfrm>
            <a:off x="335902" y="2501404"/>
            <a:ext cx="5050408" cy="693395"/>
          </a:xfrm>
          <a:prstGeom prst="rect">
            <a:avLst/>
          </a:prstGeom>
          <a:solidFill>
            <a:srgbClr val="FFE699">
              <a:alpha val="4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06EDF4D0-DA89-A10A-AC55-B7D840FCE57C}"/>
              </a:ext>
            </a:extLst>
          </p:cNvPr>
          <p:cNvCxnSpPr>
            <a:cxnSpLocks/>
          </p:cNvCxnSpPr>
          <p:nvPr/>
        </p:nvCxnSpPr>
        <p:spPr>
          <a:xfrm>
            <a:off x="3215901" y="2510799"/>
            <a:ext cx="0" cy="684000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itre 1">
                <a:extLst>
                  <a:ext uri="{FF2B5EF4-FFF2-40B4-BE49-F238E27FC236}">
                    <a16:creationId xmlns:a16="http://schemas.microsoft.com/office/drawing/2014/main" id="{F3069B14-E474-20FC-621D-7B5CD27948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5923" y="4636518"/>
                <a:ext cx="8552154" cy="222148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7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+mn-lt"/>
                    <a:ea typeface="+mj-ea"/>
                    <a:cs typeface="+mj-cs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est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compris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entre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1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et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 2</m:t>
                      </m:r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fr-FR" b="0" dirty="0"/>
              </a:p>
              <a:p>
                <a:pPr/>
                <a14:m>
                  <m:oMathPara xmlns:m="http://schemas.openxmlformats.org/officeDocument/2006/math">
                    <m:oMath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1&lt;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&lt;2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7" name="Titre 1">
                <a:extLst>
                  <a:ext uri="{FF2B5EF4-FFF2-40B4-BE49-F238E27FC236}">
                    <a16:creationId xmlns:a16="http://schemas.microsoft.com/office/drawing/2014/main" id="{F3069B14-E474-20FC-621D-7B5CD27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923" y="4636518"/>
                <a:ext cx="8552154" cy="22214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Accolade ouvrante 14">
            <a:extLst>
              <a:ext uri="{FF2B5EF4-FFF2-40B4-BE49-F238E27FC236}">
                <a16:creationId xmlns:a16="http://schemas.microsoft.com/office/drawing/2014/main" id="{C9256D56-B75C-4FCF-87A6-D2EC7D2308AA}"/>
              </a:ext>
            </a:extLst>
          </p:cNvPr>
          <p:cNvSpPr/>
          <p:nvPr/>
        </p:nvSpPr>
        <p:spPr>
          <a:xfrm rot="5400000">
            <a:off x="2629820" y="-390502"/>
            <a:ext cx="422592" cy="509038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68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74</Words>
  <Application>Microsoft Office PowerPoint</Application>
  <PresentationFormat>Affichage à l'écran (4:3)</PresentationFormat>
  <Paragraphs>15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Matériel </vt:lpstr>
      <vt:lpstr>Correction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50</cp:revision>
  <dcterms:created xsi:type="dcterms:W3CDTF">2023-02-07T14:55:57Z</dcterms:created>
  <dcterms:modified xsi:type="dcterms:W3CDTF">2026-08-06T15:43:08Z</dcterms:modified>
</cp:coreProperties>
</file>