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9"/>
  </p:handoutMasterIdLst>
  <p:sldIdLst>
    <p:sldId id="304" r:id="rId3"/>
    <p:sldId id="283" r:id="rId4"/>
    <p:sldId id="274" r:id="rId5"/>
    <p:sldId id="305" r:id="rId6"/>
    <p:sldId id="301" r:id="rId7"/>
    <p:sldId id="30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9EF4"/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37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754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0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70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1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75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31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00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9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251776" y="1165866"/>
            <a:ext cx="7382495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Dans la réserve du magasin, il y a 8 allées. Dans chaque allée, il y a 35 cartons de matériel. Le livreur emporte 29 cartons.</a:t>
            </a:r>
          </a:p>
          <a:p>
            <a:r>
              <a:rPr lang="fr-FR" sz="3200" dirty="0">
                <a:solidFill>
                  <a:schemeClr val="tx1"/>
                </a:solidFill>
              </a:rPr>
              <a:t> </a:t>
            </a:r>
            <a:r>
              <a:rPr lang="fr-FR" sz="3200" b="1" dirty="0">
                <a:solidFill>
                  <a:schemeClr val="tx1"/>
                </a:solidFill>
              </a:rPr>
              <a:t>Combien de cartons reste-t-il dans la réserve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BF55A14-3EF0-D90C-6F35-247A4B05D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738" y="4480632"/>
            <a:ext cx="3635932" cy="242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6005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une partie des cartons.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2800" dirty="0">
                <a:solidFill>
                  <a:prstClr val="white"/>
                </a:solidFill>
              </a:rPr>
              <a:t>8 × 35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rgbClr val="EE9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29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47332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× 35 − 29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757604" y="4184683"/>
            <a:ext cx="279039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FF0000"/>
                </a:solidFill>
              </a:rPr>
              <a:t>280 − 29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251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251 cartons.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505DC7FD-ED63-1447-91F7-8C3C27DF21BE}"/>
              </a:ext>
            </a:extLst>
          </p:cNvPr>
          <p:cNvSpPr/>
          <p:nvPr/>
        </p:nvSpPr>
        <p:spPr>
          <a:xfrm>
            <a:off x="84711" y="957943"/>
            <a:ext cx="8783538" cy="5139633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Madame Martin possède une société de camions. Elle change les pneus des remorques de ses camions. Chaque remorque a 8 pneus qui coutent chacun 110 €. M	</a:t>
            </a:r>
            <a:r>
              <a:rPr lang="fr-FR" sz="3200" dirty="0" err="1">
                <a:solidFill>
                  <a:schemeClr val="tx1"/>
                </a:solidFill>
              </a:rPr>
              <a:t>adame</a:t>
            </a:r>
            <a:r>
              <a:rPr lang="fr-FR" sz="3200" dirty="0">
                <a:solidFill>
                  <a:schemeClr val="tx1"/>
                </a:solidFill>
              </a:rPr>
              <a:t> Martin a 10 remorques.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cela va –t-il lui couter en tout ? </a:t>
            </a:r>
            <a:endParaRPr lang="fr-FR" sz="3200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F0DF35-9DEC-E6EE-BC62-F9A86E37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127" y="5087098"/>
            <a:ext cx="3026703" cy="2020955"/>
          </a:xfrm>
          <a:prstGeom prst="rect">
            <a:avLst/>
          </a:prstGeom>
        </p:spPr>
      </p:pic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A7943297-B993-A619-4940-F774C97B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cout total.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2" y="2549989"/>
            <a:ext cx="304065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135153" cy="539048"/>
          </a:xfrm>
          <a:prstGeom prst="rect">
            <a:avLst/>
          </a:prstGeom>
          <a:solidFill>
            <a:srgbClr val="EE9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x 110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dirty="0">
                <a:solidFill>
                  <a:srgbClr val="FF0000"/>
                </a:solidFill>
              </a:rPr>
              <a:t>8 × 110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880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5" y="5569368"/>
            <a:ext cx="5375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Le cout total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est de 8 800 €.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ursive standard" pitchFamily="2" charset="0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3177E9-A5D8-6FBB-56DA-B44407C7CEFE}"/>
              </a:ext>
            </a:extLst>
          </p:cNvPr>
          <p:cNvSpPr/>
          <p:nvPr/>
        </p:nvSpPr>
        <p:spPr>
          <a:xfrm>
            <a:off x="7734527" y="3101329"/>
            <a:ext cx="1135153" cy="539048"/>
          </a:xfrm>
          <a:prstGeom prst="rect">
            <a:avLst/>
          </a:prstGeom>
          <a:solidFill>
            <a:srgbClr val="EE9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600" dirty="0">
                <a:solidFill>
                  <a:prstClr val="white"/>
                </a:solidFill>
              </a:rPr>
              <a:t>8 x 110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F3885E5-5682-8D89-3BB4-B6E9E7C137C2}"/>
              </a:ext>
            </a:extLst>
          </p:cNvPr>
          <p:cNvSpPr/>
          <p:nvPr/>
        </p:nvSpPr>
        <p:spPr>
          <a:xfrm>
            <a:off x="7072490" y="3094300"/>
            <a:ext cx="553722" cy="539048"/>
          </a:xfrm>
          <a:prstGeom prst="rect">
            <a:avLst/>
          </a:prstGeom>
          <a:solidFill>
            <a:srgbClr val="EE9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…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EF1057E3-C789-B18B-AFB6-C23C74D2FB2C}"/>
              </a:ext>
            </a:extLst>
          </p:cNvPr>
          <p:cNvSpPr/>
          <p:nvPr/>
        </p:nvSpPr>
        <p:spPr>
          <a:xfrm rot="5400000">
            <a:off x="7254525" y="2511725"/>
            <a:ext cx="269223" cy="2755671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EE50C5-5CCB-B647-A5E4-01C7F60F5BE3}"/>
              </a:ext>
            </a:extLst>
          </p:cNvPr>
          <p:cNvSpPr/>
          <p:nvPr/>
        </p:nvSpPr>
        <p:spPr>
          <a:xfrm>
            <a:off x="6050850" y="3977275"/>
            <a:ext cx="2698330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003FDCA-AABE-8ADC-CBDC-959A6C4208D2}"/>
              </a:ext>
            </a:extLst>
          </p:cNvPr>
          <p:cNvSpPr txBox="1"/>
          <p:nvPr/>
        </p:nvSpPr>
        <p:spPr>
          <a:xfrm>
            <a:off x="3508499" y="47333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dirty="0">
                <a:solidFill>
                  <a:srgbClr val="FF0000"/>
                </a:solidFill>
              </a:rPr>
              <a:t>880 × 10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8 800</a:t>
            </a:r>
          </a:p>
        </p:txBody>
      </p:sp>
    </p:spTree>
    <p:extLst>
      <p:ext uri="{BB962C8B-B14F-4D97-AF65-F5344CB8AC3E}">
        <p14:creationId xmlns:p14="http://schemas.microsoft.com/office/powerpoint/2010/main" val="89357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13" grpId="0" animBg="1"/>
      <p:bldP spid="14" grpId="0"/>
      <p:bldP spid="18" grpId="0" animBg="1"/>
      <p:bldP spid="19" grpId="0" animBg="1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216</Words>
  <Application>Microsoft Office PowerPoint</Application>
  <PresentationFormat>Affichage à l'écran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Présentation PowerPoint</vt:lpstr>
      <vt:lpstr>Lisons le problème :</vt:lpstr>
      <vt:lpstr>Je cherche en suivant les 4 étapes.</vt:lpstr>
      <vt:lpstr>Lisons le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87</cp:revision>
  <dcterms:created xsi:type="dcterms:W3CDTF">2023-02-07T14:55:57Z</dcterms:created>
  <dcterms:modified xsi:type="dcterms:W3CDTF">2026-08-07T08:19:28Z</dcterms:modified>
</cp:coreProperties>
</file>