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58" d="100"/>
          <a:sy n="58" d="100"/>
        </p:scale>
        <p:origin x="4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12A774DA-B240-42E1-AC86-4763264698E1}"/>
              </a:ext>
            </a:extLst>
          </p:cNvPr>
          <p:cNvGrpSpPr/>
          <p:nvPr/>
        </p:nvGrpSpPr>
        <p:grpSpPr>
          <a:xfrm>
            <a:off x="878709" y="619827"/>
            <a:ext cx="5420535" cy="9000000"/>
            <a:chOff x="315310" y="453000"/>
            <a:chExt cx="5760000" cy="900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C7FCB5-44D5-2F55-4433-30D643F1175A}"/>
                </a:ext>
              </a:extLst>
            </p:cNvPr>
            <p:cNvSpPr/>
            <p:nvPr/>
          </p:nvSpPr>
          <p:spPr>
            <a:xfrm>
              <a:off x="31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886BC5C-6724-3719-B17D-0F65E220F435}"/>
                </a:ext>
              </a:extLst>
            </p:cNvPr>
            <p:cNvSpPr/>
            <p:nvPr/>
          </p:nvSpPr>
          <p:spPr>
            <a:xfrm>
              <a:off x="103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79C817-70CA-14B6-A867-EEB331C3D995}"/>
                </a:ext>
              </a:extLst>
            </p:cNvPr>
            <p:cNvSpPr/>
            <p:nvPr/>
          </p:nvSpPr>
          <p:spPr>
            <a:xfrm>
              <a:off x="175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92E8200-47EF-BF9E-77E3-7D24BE5EB3D3}"/>
                </a:ext>
              </a:extLst>
            </p:cNvPr>
            <p:cNvSpPr/>
            <p:nvPr/>
          </p:nvSpPr>
          <p:spPr>
            <a:xfrm>
              <a:off x="247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FA2864-0517-B241-F5AD-3BBA64C7889B}"/>
                </a:ext>
              </a:extLst>
            </p:cNvPr>
            <p:cNvSpPr/>
            <p:nvPr/>
          </p:nvSpPr>
          <p:spPr>
            <a:xfrm>
              <a:off x="319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59F6D68-56EF-C52F-9094-38AE88D26E8D}"/>
                </a:ext>
              </a:extLst>
            </p:cNvPr>
            <p:cNvSpPr/>
            <p:nvPr/>
          </p:nvSpPr>
          <p:spPr>
            <a:xfrm>
              <a:off x="391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E16FFF1-5A4B-0A59-6B2C-82CEA49C8E31}"/>
                </a:ext>
              </a:extLst>
            </p:cNvPr>
            <p:cNvSpPr/>
            <p:nvPr/>
          </p:nvSpPr>
          <p:spPr>
            <a:xfrm>
              <a:off x="463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48D3C3C-3C90-ECD7-E766-4F8079E08ADB}"/>
                </a:ext>
              </a:extLst>
            </p:cNvPr>
            <p:cNvSpPr/>
            <p:nvPr/>
          </p:nvSpPr>
          <p:spPr>
            <a:xfrm>
              <a:off x="535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7F761DD-2552-3AD7-DCF0-453B455C69A8}"/>
              </a:ext>
            </a:extLst>
          </p:cNvPr>
          <p:cNvSpPr/>
          <p:nvPr/>
        </p:nvSpPr>
        <p:spPr>
          <a:xfrm>
            <a:off x="1612669" y="83125"/>
            <a:ext cx="3790604" cy="40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>
                <a:solidFill>
                  <a:schemeClr val="accent1"/>
                </a:solidFill>
              </a:rPr>
              <a:t>Matériel bandes</a:t>
            </a:r>
          </a:p>
        </p:txBody>
      </p: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9C7FCB5-44D5-2F55-4433-30D643F1175A}"/>
              </a:ext>
            </a:extLst>
          </p:cNvPr>
          <p:cNvSpPr/>
          <p:nvPr/>
        </p:nvSpPr>
        <p:spPr>
          <a:xfrm rot="5400000">
            <a:off x="1527677" y="-442481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3600" b="1" dirty="0"/>
              <a:t>1 unité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E4D8A-65BF-1C53-6B77-74D37ABFED6B}"/>
              </a:ext>
            </a:extLst>
          </p:cNvPr>
          <p:cNvSpPr/>
          <p:nvPr/>
        </p:nvSpPr>
        <p:spPr>
          <a:xfrm rot="5400000">
            <a:off x="4407677" y="-442481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E72746-1798-E1C7-A4A6-7AD7F63F4862}"/>
              </a:ext>
            </a:extLst>
          </p:cNvPr>
          <p:cNvSpPr/>
          <p:nvPr/>
        </p:nvSpPr>
        <p:spPr>
          <a:xfrm rot="5400000">
            <a:off x="1527677" y="63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D9049A-B7C0-0485-A43F-232A71CC26F5}"/>
              </a:ext>
            </a:extLst>
          </p:cNvPr>
          <p:cNvSpPr/>
          <p:nvPr/>
        </p:nvSpPr>
        <p:spPr>
          <a:xfrm rot="5400000">
            <a:off x="4407677" y="63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11FD47-EED0-6B0C-BE20-814E6023EB15}"/>
              </a:ext>
            </a:extLst>
          </p:cNvPr>
          <p:cNvSpPr/>
          <p:nvPr/>
        </p:nvSpPr>
        <p:spPr>
          <a:xfrm rot="5400000">
            <a:off x="1527677" y="171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62CD6E-228B-70B4-BD2F-EEE45B51BD8B}"/>
              </a:ext>
            </a:extLst>
          </p:cNvPr>
          <p:cNvSpPr/>
          <p:nvPr/>
        </p:nvSpPr>
        <p:spPr>
          <a:xfrm rot="5400000">
            <a:off x="4407677" y="171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C902C-86B5-6422-AA96-EE0E01E9B1BD}"/>
              </a:ext>
            </a:extLst>
          </p:cNvPr>
          <p:cNvSpPr/>
          <p:nvPr/>
        </p:nvSpPr>
        <p:spPr>
          <a:xfrm rot="5400000">
            <a:off x="1527677" y="279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4AD3C8-D8B0-F1CB-266E-1A2275D7BB79}"/>
              </a:ext>
            </a:extLst>
          </p:cNvPr>
          <p:cNvSpPr/>
          <p:nvPr/>
        </p:nvSpPr>
        <p:spPr>
          <a:xfrm rot="5400000">
            <a:off x="4407677" y="2797519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12361B-7DAA-DF3C-A105-C85E14A64034}"/>
              </a:ext>
            </a:extLst>
          </p:cNvPr>
          <p:cNvSpPr/>
          <p:nvPr/>
        </p:nvSpPr>
        <p:spPr>
          <a:xfrm rot="5400000">
            <a:off x="1527677" y="388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4B179E-8058-8C06-6E7B-FDD3660B1B42}"/>
              </a:ext>
            </a:extLst>
          </p:cNvPr>
          <p:cNvSpPr/>
          <p:nvPr/>
        </p:nvSpPr>
        <p:spPr>
          <a:xfrm rot="5400000">
            <a:off x="4407677" y="388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39441F-72C7-0F12-0ACE-EF40622C9BD7}"/>
              </a:ext>
            </a:extLst>
          </p:cNvPr>
          <p:cNvSpPr/>
          <p:nvPr/>
        </p:nvSpPr>
        <p:spPr>
          <a:xfrm rot="5400000">
            <a:off x="1527677" y="496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C42449-0BE7-78B9-5DA7-C4B3B1114DF6}"/>
              </a:ext>
            </a:extLst>
          </p:cNvPr>
          <p:cNvSpPr/>
          <p:nvPr/>
        </p:nvSpPr>
        <p:spPr>
          <a:xfrm rot="5400000">
            <a:off x="4407677" y="496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9D0AB0-BBFB-4542-7D32-0F7D9518CB20}"/>
              </a:ext>
            </a:extLst>
          </p:cNvPr>
          <p:cNvSpPr/>
          <p:nvPr/>
        </p:nvSpPr>
        <p:spPr>
          <a:xfrm rot="5400000">
            <a:off x="1527677" y="604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B9469C-E1B9-1BEE-B47F-0C6052E7F7FA}"/>
              </a:ext>
            </a:extLst>
          </p:cNvPr>
          <p:cNvSpPr/>
          <p:nvPr/>
        </p:nvSpPr>
        <p:spPr>
          <a:xfrm rot="5400000">
            <a:off x="4407677" y="604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E56CA9-947E-05DD-D679-2612983E348E}"/>
              </a:ext>
            </a:extLst>
          </p:cNvPr>
          <p:cNvSpPr/>
          <p:nvPr/>
        </p:nvSpPr>
        <p:spPr>
          <a:xfrm rot="5400000">
            <a:off x="1527677" y="712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2D550B-0180-352C-F3EF-7B90DFBE38EF}"/>
              </a:ext>
            </a:extLst>
          </p:cNvPr>
          <p:cNvSpPr/>
          <p:nvPr/>
        </p:nvSpPr>
        <p:spPr>
          <a:xfrm rot="5400000">
            <a:off x="4407677" y="7126453"/>
            <a:ext cx="1080000" cy="28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9796BF-6C88-0C0C-AE36-80CC9C89C3AD}"/>
              </a:ext>
            </a:extLst>
          </p:cNvPr>
          <p:cNvSpPr/>
          <p:nvPr/>
        </p:nvSpPr>
        <p:spPr>
          <a:xfrm>
            <a:off x="1612669" y="0"/>
            <a:ext cx="3790604" cy="40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>
                <a:solidFill>
                  <a:schemeClr val="accent1"/>
                </a:solidFill>
              </a:rPr>
              <a:t>Matériel bandes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E0C2E54-F23A-2635-6A24-17E674078E7B}"/>
              </a:ext>
            </a:extLst>
          </p:cNvPr>
          <p:cNvSpPr txBox="1"/>
          <p:nvPr/>
        </p:nvSpPr>
        <p:spPr>
          <a:xfrm>
            <a:off x="964162" y="1754352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364E63C-4E31-AC3D-4E78-F5BC07849825}"/>
              </a:ext>
            </a:extLst>
          </p:cNvPr>
          <p:cNvSpPr txBox="1"/>
          <p:nvPr/>
        </p:nvSpPr>
        <p:spPr>
          <a:xfrm>
            <a:off x="3844162" y="674354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ACF9109-2BCE-03CC-F033-7489993B7F70}"/>
              </a:ext>
            </a:extLst>
          </p:cNvPr>
          <p:cNvSpPr txBox="1"/>
          <p:nvPr/>
        </p:nvSpPr>
        <p:spPr>
          <a:xfrm>
            <a:off x="3844162" y="1754352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8B1693F-22E4-674F-3099-13D8096948A2}"/>
              </a:ext>
            </a:extLst>
          </p:cNvPr>
          <p:cNvSpPr txBox="1"/>
          <p:nvPr/>
        </p:nvSpPr>
        <p:spPr>
          <a:xfrm>
            <a:off x="964161" y="2834353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E105FE00-E8A3-DE90-2CE0-444D6AA16100}"/>
              </a:ext>
            </a:extLst>
          </p:cNvPr>
          <p:cNvSpPr txBox="1"/>
          <p:nvPr/>
        </p:nvSpPr>
        <p:spPr>
          <a:xfrm>
            <a:off x="3844161" y="2834352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19CCCD7-3E43-6498-527C-48A32A2ACCF6}"/>
              </a:ext>
            </a:extLst>
          </p:cNvPr>
          <p:cNvSpPr txBox="1"/>
          <p:nvPr/>
        </p:nvSpPr>
        <p:spPr>
          <a:xfrm>
            <a:off x="964160" y="3914352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8D36E0C-F70A-D84E-6E2F-26F73A6557BD}"/>
              </a:ext>
            </a:extLst>
          </p:cNvPr>
          <p:cNvSpPr txBox="1"/>
          <p:nvPr/>
        </p:nvSpPr>
        <p:spPr>
          <a:xfrm>
            <a:off x="3844160" y="3914350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691F79C6-103C-6E72-A6EE-E04785D0DF85}"/>
              </a:ext>
            </a:extLst>
          </p:cNvPr>
          <p:cNvSpPr txBox="1"/>
          <p:nvPr/>
        </p:nvSpPr>
        <p:spPr>
          <a:xfrm>
            <a:off x="964159" y="5003287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D920FAE9-1B50-4A9D-9B33-112716416162}"/>
              </a:ext>
            </a:extLst>
          </p:cNvPr>
          <p:cNvSpPr txBox="1"/>
          <p:nvPr/>
        </p:nvSpPr>
        <p:spPr>
          <a:xfrm>
            <a:off x="964158" y="6083287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9F280BDE-B283-92F2-3D24-718B5F56C20B}"/>
              </a:ext>
            </a:extLst>
          </p:cNvPr>
          <p:cNvSpPr txBox="1"/>
          <p:nvPr/>
        </p:nvSpPr>
        <p:spPr>
          <a:xfrm>
            <a:off x="3844159" y="5003287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438C93EF-119A-7919-1C29-C56339586314}"/>
              </a:ext>
            </a:extLst>
          </p:cNvPr>
          <p:cNvSpPr txBox="1"/>
          <p:nvPr/>
        </p:nvSpPr>
        <p:spPr>
          <a:xfrm>
            <a:off x="970274" y="7163286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9BD69887-2DF7-7EAE-79C5-93CC11AB7D56}"/>
              </a:ext>
            </a:extLst>
          </p:cNvPr>
          <p:cNvSpPr txBox="1"/>
          <p:nvPr/>
        </p:nvSpPr>
        <p:spPr>
          <a:xfrm>
            <a:off x="3844158" y="8243286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4B0B43D-98BC-A48E-1506-F0FB57BA02B7}"/>
              </a:ext>
            </a:extLst>
          </p:cNvPr>
          <p:cNvSpPr txBox="1"/>
          <p:nvPr/>
        </p:nvSpPr>
        <p:spPr>
          <a:xfrm>
            <a:off x="964158" y="8243286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45B81EE1-699B-3846-CC26-B74158928C77}"/>
              </a:ext>
            </a:extLst>
          </p:cNvPr>
          <p:cNvSpPr txBox="1"/>
          <p:nvPr/>
        </p:nvSpPr>
        <p:spPr>
          <a:xfrm>
            <a:off x="3850274" y="7165392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1A21567-1CFD-B112-F0EE-9EE8F7E32D3F}"/>
              </a:ext>
            </a:extLst>
          </p:cNvPr>
          <p:cNvSpPr txBox="1"/>
          <p:nvPr/>
        </p:nvSpPr>
        <p:spPr>
          <a:xfrm>
            <a:off x="3844158" y="6083286"/>
            <a:ext cx="220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1 unité </a:t>
            </a:r>
          </a:p>
        </p:txBody>
      </p:sp>
    </p:spTree>
    <p:extLst>
      <p:ext uri="{BB962C8B-B14F-4D97-AF65-F5344CB8AC3E}">
        <p14:creationId xmlns:p14="http://schemas.microsoft.com/office/powerpoint/2010/main" val="1310123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36</Words>
  <Application>Microsoft Office PowerPoint</Application>
  <PresentationFormat>Format A4 (210 x 297 mm)</PresentationFormat>
  <Paragraphs>18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20</cp:revision>
  <dcterms:created xsi:type="dcterms:W3CDTF">2023-05-30T13:04:46Z</dcterms:created>
  <dcterms:modified xsi:type="dcterms:W3CDTF">2026-08-07T15:33:28Z</dcterms:modified>
</cp:coreProperties>
</file>