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9" r:id="rId2"/>
    <p:sldId id="283" r:id="rId3"/>
    <p:sldId id="294" r:id="rId4"/>
    <p:sldId id="295" r:id="rId5"/>
    <p:sldId id="273" r:id="rId6"/>
    <p:sldId id="280" r:id="rId7"/>
    <p:sldId id="290" r:id="rId8"/>
    <p:sldId id="291" r:id="rId9"/>
    <p:sldId id="292" r:id="rId10"/>
    <p:sldId id="293" r:id="rId11"/>
    <p:sldId id="296" r:id="rId12"/>
    <p:sldId id="29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7" autoAdjust="0"/>
    <p:restoredTop sz="94660"/>
  </p:normalViewPr>
  <p:slideViewPr>
    <p:cSldViewPr snapToGrid="0">
      <p:cViewPr>
        <p:scale>
          <a:sx n="50" d="100"/>
          <a:sy n="50" d="100"/>
        </p:scale>
        <p:origin x="192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03F-4F4A-99CE-1AD09E57C14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3F-4F4A-99CE-1AD09E57C144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</c:dPt>
          <c:cat>
            <c:strRef>
              <c:f>Feuil1!$A$2:$A$9</c:f>
              <c:strCache>
                <c:ptCount val="4"/>
                <c:pt idx="0">
                  <c:v>1er trim.</c:v>
                </c:pt>
                <c:pt idx="1">
                  <c:v>2e trim.</c:v>
                </c:pt>
                <c:pt idx="2">
                  <c:v>3e trim.</c:v>
                </c:pt>
                <c:pt idx="3">
                  <c:v>4e trim.</c:v>
                </c:pt>
              </c:strCache>
            </c:strRef>
          </c:cat>
          <c:val>
            <c:numRef>
              <c:f>Feuil1!$B$2:$B$9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3F-4F4A-99CE-1AD09E57C1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olidFill>
              <a:srgbClr val="CC99FF"/>
            </a:solidFill>
            <a:ln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FC-44AF-B772-DB74F4508DE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FC-44AF-B772-DB74F4508DE1}"/>
              </c:ext>
            </c:extLst>
          </c:dPt>
          <c:dPt>
            <c:idx val="2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5FC-44AF-B772-DB74F4508DE1}"/>
              </c:ext>
            </c:extLst>
          </c:dPt>
          <c:dPt>
            <c:idx val="3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5FC-44AF-B772-DB74F4508DE1}"/>
              </c:ext>
            </c:extLst>
          </c:dPt>
          <c:dPt>
            <c:idx val="4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5FC-44AF-B772-DB74F4508DE1}"/>
              </c:ext>
            </c:extLst>
          </c:dPt>
          <c:dPt>
            <c:idx val="5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5FC-44AF-B772-DB74F4508DE1}"/>
              </c:ext>
            </c:extLst>
          </c:dPt>
          <c:dPt>
            <c:idx val="6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5FC-44AF-B772-DB74F4508DE1}"/>
              </c:ext>
            </c:extLst>
          </c:dPt>
          <c:dPt>
            <c:idx val="7"/>
            <c:bubble3D val="0"/>
            <c:spPr>
              <a:solidFill>
                <a:srgbClr val="CC99FF"/>
              </a:solidFill>
              <a:ln w="19050">
                <a:solidFill>
                  <a:schemeClr val="bg1">
                    <a:lumMod val="6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5FC-44AF-B772-DB74F4508DE1}"/>
              </c:ext>
            </c:extLst>
          </c:dPt>
          <c:cat>
            <c:strRef>
              <c:f>Feuil1!$A$2:$A$9</c:f>
              <c:strCache>
                <c:ptCount val="4"/>
                <c:pt idx="0">
                  <c:v>1er trim.</c:v>
                </c:pt>
                <c:pt idx="1">
                  <c:v>2e trim.</c:v>
                </c:pt>
                <c:pt idx="2">
                  <c:v>3e trim.</c:v>
                </c:pt>
                <c:pt idx="3">
                  <c:v>4e trim.</c:v>
                </c:pt>
              </c:strCache>
            </c:strRef>
          </c:cat>
          <c:val>
            <c:numRef>
              <c:f>Feuil1!$B$2:$B$9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5FC-44AF-B772-DB74F4508D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937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627265" y="2143135"/>
                <a:ext cx="2130258" cy="12858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265" y="2143135"/>
                <a:ext cx="2130258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A211F06-45B1-4177-0E7E-D457A8A0DE8F}"/>
                  </a:ext>
                </a:extLst>
              </p:cNvPr>
              <p:cNvSpPr txBox="1"/>
              <p:nvPr/>
            </p:nvSpPr>
            <p:spPr>
              <a:xfrm>
                <a:off x="4607393" y="3956107"/>
                <a:ext cx="2130258" cy="1272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A211F06-45B1-4177-0E7E-D457A8A0D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393" y="3956107"/>
                <a:ext cx="2130258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&lt;, &gt; ou =.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742990" cy="1272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742990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43400" y="2421964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537F61AC-821E-53C0-D094-16BB177DF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470596"/>
              </p:ext>
            </p:extLst>
          </p:nvPr>
        </p:nvGraphicFramePr>
        <p:xfrm>
          <a:off x="3665807" y="3747994"/>
          <a:ext cx="77184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847">
                  <a:extLst>
                    <a:ext uri="{9D8B030D-6E8A-4147-A177-3AD203B41FA5}">
                      <a16:colId xmlns:a16="http://schemas.microsoft.com/office/drawing/2014/main" val="4139378255"/>
                    </a:ext>
                  </a:extLst>
                </a:gridCol>
              </a:tblGrid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399227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754636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051283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0469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945482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743634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550367"/>
                  </a:ext>
                </a:extLst>
              </a:tr>
              <a:tr h="19410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00535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756BF2E0-8677-5A5D-106D-11AA3CE64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718653"/>
              </p:ext>
            </p:extLst>
          </p:nvPr>
        </p:nvGraphicFramePr>
        <p:xfrm>
          <a:off x="4877211" y="3747994"/>
          <a:ext cx="77184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847">
                  <a:extLst>
                    <a:ext uri="{9D8B030D-6E8A-4147-A177-3AD203B41FA5}">
                      <a16:colId xmlns:a16="http://schemas.microsoft.com/office/drawing/2014/main" val="3233023773"/>
                    </a:ext>
                  </a:extLst>
                </a:gridCol>
              </a:tblGrid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634294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08823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260202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895569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674295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082427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27091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070428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162221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76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&lt;, &gt; ou =.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&gt;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5B2D2BF-9B08-DCB4-FACD-38B8B1DA70CF}"/>
                  </a:ext>
                </a:extLst>
              </p:cNvPr>
              <p:cNvSpPr txBox="1"/>
              <p:nvPr/>
            </p:nvSpPr>
            <p:spPr>
              <a:xfrm>
                <a:off x="2942190" y="3990775"/>
                <a:ext cx="3317638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2+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5B2D2BF-9B08-DCB4-FACD-38B8B1DA7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190" y="3990775"/>
                <a:ext cx="3317638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oneTexte 3">
            <a:extLst>
              <a:ext uri="{FF2B5EF4-FFF2-40B4-BE49-F238E27FC236}">
                <a16:creationId xmlns:a16="http://schemas.microsoft.com/office/drawing/2014/main" id="{F5999C16-B790-75E8-FFB1-281EBB22FF5C}"/>
              </a:ext>
            </a:extLst>
          </p:cNvPr>
          <p:cNvSpPr txBox="1"/>
          <p:nvPr/>
        </p:nvSpPr>
        <p:spPr>
          <a:xfrm rot="10800000">
            <a:off x="4322610" y="4286031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&lt;, &gt; ou =.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72B4FB83-4DF7-581D-AC62-FCB1AC4861AB}"/>
                  </a:ext>
                </a:extLst>
              </p:cNvPr>
              <p:cNvSpPr txBox="1"/>
              <p:nvPr/>
            </p:nvSpPr>
            <p:spPr>
              <a:xfrm>
                <a:off x="2929189" y="4054459"/>
                <a:ext cx="2351348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72B4FB83-4DF7-581D-AC62-FCB1AC486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9189" y="4054459"/>
                <a:ext cx="2351348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oneTexte 3">
            <a:extLst>
              <a:ext uri="{FF2B5EF4-FFF2-40B4-BE49-F238E27FC236}">
                <a16:creationId xmlns:a16="http://schemas.microsoft.com/office/drawing/2014/main" id="{E5C01E7D-EA07-8E78-BD50-3F9130FE54DA}"/>
              </a:ext>
            </a:extLst>
          </p:cNvPr>
          <p:cNvSpPr txBox="1"/>
          <p:nvPr/>
        </p:nvSpPr>
        <p:spPr>
          <a:xfrm rot="10800000">
            <a:off x="4322610" y="4334485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&lt;, &gt; ou =.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=</a:t>
            </a:r>
          </a:p>
        </p:txBody>
      </p:sp>
      <p:graphicFrame>
        <p:nvGraphicFramePr>
          <p:cNvPr id="7" name="Graphique 6">
            <a:extLst>
              <a:ext uri="{FF2B5EF4-FFF2-40B4-BE49-F238E27FC236}">
                <a16:creationId xmlns:a16="http://schemas.microsoft.com/office/drawing/2014/main" id="{E9A5DAA6-E0A7-4992-D213-A5853C48AF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9389302"/>
              </p:ext>
            </p:extLst>
          </p:nvPr>
        </p:nvGraphicFramePr>
        <p:xfrm>
          <a:off x="2474701" y="4079632"/>
          <a:ext cx="2324918" cy="184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aphique 8">
            <a:extLst>
              <a:ext uri="{FF2B5EF4-FFF2-40B4-BE49-F238E27FC236}">
                <a16:creationId xmlns:a16="http://schemas.microsoft.com/office/drawing/2014/main" id="{5D4EECA4-6286-F63A-73A2-F416E49EC0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9085225"/>
              </p:ext>
            </p:extLst>
          </p:nvPr>
        </p:nvGraphicFramePr>
        <p:xfrm>
          <a:off x="4572000" y="4079632"/>
          <a:ext cx="2324918" cy="184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&lt;, &gt; ou =.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81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8144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</TotalTime>
  <Words>124</Words>
  <Application>Microsoft Office PowerPoint</Application>
  <PresentationFormat>Affichage à l'écran (4:3)</PresentationFormat>
  <Paragraphs>43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Recopie avec le symbole &lt;, &gt; ou =. </vt:lpstr>
      <vt:lpstr>Correction</vt:lpstr>
      <vt:lpstr>Recopie avec le symbole &lt;, &gt; ou =. </vt:lpstr>
      <vt:lpstr>Correction</vt:lpstr>
      <vt:lpstr>Recopie avec le symbole &lt;, &gt; ou =. </vt:lpstr>
      <vt:lpstr>Correction</vt:lpstr>
      <vt:lpstr>Recopie avec le symbole &lt;, &gt; ou =. </vt:lpstr>
      <vt:lpstr>Correction</vt:lpstr>
      <vt:lpstr>Recopie avec le symbole &lt;, &gt; ou =.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2026-08-07T07:47:26Z</dcterms:modified>
</cp:coreProperties>
</file>