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89" r:id="rId2"/>
    <p:sldId id="294" r:id="rId3"/>
    <p:sldId id="298" r:id="rId4"/>
    <p:sldId id="299" r:id="rId5"/>
    <p:sldId id="30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7DB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 varScale="1">
        <p:scale>
          <a:sx n="55" d="100"/>
          <a:sy n="55" d="100"/>
        </p:scale>
        <p:origin x="8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941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266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430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la division.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9C23381-DA4F-331D-FB5F-5102E99CFD69}"/>
              </a:ext>
            </a:extLst>
          </p:cNvPr>
          <p:cNvSpPr txBox="1"/>
          <p:nvPr/>
        </p:nvSpPr>
        <p:spPr>
          <a:xfrm>
            <a:off x="588736" y="1365273"/>
            <a:ext cx="7886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Leïla veut ranger 24 perles dans des boites qui comportent toutes le même nombre de perles.                      Elle veut ranger toutes ses perles. 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800" b="1" dirty="0">
                <a:solidFill>
                  <a:schemeClr val="tx1"/>
                </a:solidFill>
              </a:rPr>
              <a:t>Peut-elle les répartir dans des boites de 10 ?                       De 4 ? Explique tes réponses.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9C23381-DA4F-331D-FB5F-5102E99CFD69}"/>
              </a:ext>
            </a:extLst>
          </p:cNvPr>
          <p:cNvSpPr txBox="1"/>
          <p:nvPr/>
        </p:nvSpPr>
        <p:spPr>
          <a:xfrm>
            <a:off x="643466" y="1035264"/>
            <a:ext cx="7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/>
                </a:solidFill>
              </a:rPr>
              <a:t>Peut-elle les répartir dans des boites de 10 ? </a:t>
            </a:r>
            <a:endParaRPr lang="fr-FR" sz="28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5D17CE-1953-D802-7600-772AC1ED8134}"/>
              </a:ext>
            </a:extLst>
          </p:cNvPr>
          <p:cNvSpPr txBox="1"/>
          <p:nvPr/>
        </p:nvSpPr>
        <p:spPr>
          <a:xfrm>
            <a:off x="643466" y="3565557"/>
            <a:ext cx="7366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ursive standard" pitchFamily="2" charset="0"/>
              </a:rPr>
              <a:t>Ça ne tombe pas juste.</a:t>
            </a:r>
          </a:p>
          <a:p>
            <a:r>
              <a:rPr lang="fr-FR" sz="3200" dirty="0">
                <a:latin typeface="Cursive standard" pitchFamily="2" charset="0"/>
              </a:rPr>
              <a:t>Leïla peut remplir </a:t>
            </a:r>
            <a:r>
              <a:rPr lang="fr-FR" sz="3200" dirty="0">
                <a:solidFill>
                  <a:srgbClr val="FF0000"/>
                </a:solidFill>
                <a:latin typeface="Cursive standard" pitchFamily="2" charset="0"/>
              </a:rPr>
              <a:t>2 boites complètement </a:t>
            </a:r>
            <a:r>
              <a:rPr lang="fr-FR" sz="3200" dirty="0">
                <a:latin typeface="Cursive standard" pitchFamily="2" charset="0"/>
              </a:rPr>
              <a:t>et il restera </a:t>
            </a:r>
            <a:r>
              <a:rPr lang="fr-FR" sz="3200" dirty="0">
                <a:solidFill>
                  <a:srgbClr val="7030A0"/>
                </a:solidFill>
                <a:latin typeface="Cursive standard" pitchFamily="2" charset="0"/>
              </a:rPr>
              <a:t>4 perles</a:t>
            </a:r>
            <a:r>
              <a:rPr lang="fr-FR" sz="3200" dirty="0">
                <a:solidFill>
                  <a:srgbClr val="002060"/>
                </a:solidFill>
                <a:latin typeface="Cursive standard" pitchFamily="2" charset="0"/>
              </a:rPr>
              <a:t>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21F09C1-A78E-99C5-B741-21280F823CAA}"/>
              </a:ext>
            </a:extLst>
          </p:cNvPr>
          <p:cNvSpPr txBox="1"/>
          <p:nvPr/>
        </p:nvSpPr>
        <p:spPr>
          <a:xfrm>
            <a:off x="588736" y="1656512"/>
            <a:ext cx="8218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Remplir des boites de 10 c’est trouver dans 24 combien de fois je peux mettre 10, c’est-à-dire : 24 ÷ 10 = …?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4C4C0C1-7761-FEDF-D98D-3CBBBEC43BBA}"/>
              </a:ext>
            </a:extLst>
          </p:cNvPr>
          <p:cNvSpPr txBox="1"/>
          <p:nvPr/>
        </p:nvSpPr>
        <p:spPr>
          <a:xfrm>
            <a:off x="588736" y="5273640"/>
            <a:ext cx="70785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24 = </a:t>
            </a:r>
            <a:r>
              <a:rPr lang="fr-FR" sz="3200" dirty="0">
                <a:solidFill>
                  <a:srgbClr val="C00000"/>
                </a:solidFill>
              </a:rPr>
              <a:t>2</a:t>
            </a:r>
            <a:r>
              <a:rPr lang="fr-FR" sz="3200" dirty="0"/>
              <a:t> × 10 + </a:t>
            </a:r>
            <a:r>
              <a:rPr lang="fr-FR" sz="3200" dirty="0">
                <a:solidFill>
                  <a:srgbClr val="7030A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8170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9C23381-DA4F-331D-FB5F-5102E99CFD69}"/>
              </a:ext>
            </a:extLst>
          </p:cNvPr>
          <p:cNvSpPr txBox="1"/>
          <p:nvPr/>
        </p:nvSpPr>
        <p:spPr>
          <a:xfrm>
            <a:off x="643466" y="1035264"/>
            <a:ext cx="7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/>
                </a:solidFill>
              </a:rPr>
              <a:t>Peut-elle les répartir dans des boites de 4 ? </a:t>
            </a:r>
            <a:endParaRPr lang="fr-FR" sz="28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5D17CE-1953-D802-7600-772AC1ED8134}"/>
              </a:ext>
            </a:extLst>
          </p:cNvPr>
          <p:cNvSpPr txBox="1"/>
          <p:nvPr/>
        </p:nvSpPr>
        <p:spPr>
          <a:xfrm>
            <a:off x="588736" y="4401300"/>
            <a:ext cx="7366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ursive standard" pitchFamily="2" charset="0"/>
              </a:rPr>
              <a:t>Elle peut les répartir dans </a:t>
            </a:r>
            <a:r>
              <a:rPr lang="fr-FR" sz="3200" dirty="0">
                <a:solidFill>
                  <a:srgbClr val="FF0000"/>
                </a:solidFill>
                <a:latin typeface="Cursive standard" pitchFamily="2" charset="0"/>
              </a:rPr>
              <a:t>6 boites pleines</a:t>
            </a:r>
            <a:r>
              <a:rPr lang="fr-FR" sz="3200" dirty="0">
                <a:latin typeface="Cursive standard" pitchFamily="2" charset="0"/>
              </a:rPr>
              <a:t>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21F09C1-A78E-99C5-B741-21280F823CAA}"/>
              </a:ext>
            </a:extLst>
          </p:cNvPr>
          <p:cNvSpPr txBox="1"/>
          <p:nvPr/>
        </p:nvSpPr>
        <p:spPr>
          <a:xfrm>
            <a:off x="588736" y="1656512"/>
            <a:ext cx="8218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Remplir des boites de 4, c’est trouver dans 24 combien de fois je peux mettre 4, c’est-à-dire : 24 ÷ 4 = … 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4C4C0C1-7761-FEDF-D98D-3CBBBEC43BBA}"/>
              </a:ext>
            </a:extLst>
          </p:cNvPr>
          <p:cNvSpPr txBox="1"/>
          <p:nvPr/>
        </p:nvSpPr>
        <p:spPr>
          <a:xfrm>
            <a:off x="588736" y="3521348"/>
            <a:ext cx="46338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24 ÷ 4 = </a:t>
            </a:r>
            <a:r>
              <a:rPr lang="fr-FR" sz="3200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7893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9C23381-DA4F-331D-FB5F-5102E99CFD69}"/>
              </a:ext>
            </a:extLst>
          </p:cNvPr>
          <p:cNvSpPr txBox="1"/>
          <p:nvPr/>
        </p:nvSpPr>
        <p:spPr>
          <a:xfrm>
            <a:off x="588736" y="1365273"/>
            <a:ext cx="7886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Tom fabrique des tours </a:t>
            </a:r>
            <a:r>
              <a:rPr lang="fr-FR" sz="2800">
                <a:solidFill>
                  <a:schemeClr val="tx1"/>
                </a:solidFill>
              </a:rPr>
              <a:t>de </a:t>
            </a:r>
            <a:r>
              <a:rPr lang="fr-FR" sz="2800"/>
              <a:t>L</a:t>
            </a:r>
            <a:r>
              <a:rPr lang="fr-FR" sz="2800">
                <a:solidFill>
                  <a:schemeClr val="tx1"/>
                </a:solidFill>
              </a:rPr>
              <a:t>egos® </a:t>
            </a:r>
            <a:r>
              <a:rPr lang="fr-FR" sz="2800" dirty="0">
                <a:solidFill>
                  <a:schemeClr val="tx1"/>
                </a:solidFill>
              </a:rPr>
              <a:t>avec 40 briques.                     Il veut faire des tours qui font toutes la même hauteur.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800" b="1" dirty="0">
                <a:solidFill>
                  <a:schemeClr val="tx1"/>
                </a:solidFill>
              </a:rPr>
              <a:t>Peut-il faire des tours de 5 ? De 10 ? De 6 ?</a:t>
            </a:r>
          </a:p>
          <a:p>
            <a:r>
              <a:rPr lang="fr-FR" sz="2800" b="1" dirty="0">
                <a:solidFill>
                  <a:schemeClr val="tx1"/>
                </a:solidFill>
              </a:rPr>
              <a:t>Explique tes réponses.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50304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196</Words>
  <Application>Microsoft Office PowerPoint</Application>
  <PresentationFormat>Affichage à l'écran (4:3)</PresentationFormat>
  <Paragraphs>21</Paragraphs>
  <Slides>5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47</cp:revision>
  <dcterms:created xsi:type="dcterms:W3CDTF">2023-02-07T14:55:57Z</dcterms:created>
  <dcterms:modified xsi:type="dcterms:W3CDTF">2026-08-06T15:28:42Z</dcterms:modified>
</cp:coreProperties>
</file>