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11" r:id="rId2"/>
    <p:sldId id="299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reconnaitre un calcul et utiliser la bonne stratégie.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/>
              <a:t>Recopie et calcule </a:t>
            </a:r>
            <a:r>
              <a:rPr lang="fr-FR" dirty="0"/>
              <a:t>en utilisant la stratégie.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993680"/>
              </p:ext>
            </p:extLst>
          </p:nvPr>
        </p:nvGraphicFramePr>
        <p:xfrm>
          <a:off x="225350" y="1321738"/>
          <a:ext cx="8745304" cy="4602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326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1964912533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548588140"/>
                    </a:ext>
                  </a:extLst>
                </a:gridCol>
              </a:tblGrid>
              <a:tr h="759971"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187 + 9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32 ×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4 522 −19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19.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7 201 − 18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1 254 − 9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2 755 +29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14.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14 </a:t>
                      </a:r>
                      <a:r>
                        <a:rPr lang="fr-FR" sz="2400" b="0">
                          <a:solidFill>
                            <a:schemeClr val="tx1"/>
                          </a:solidFill>
                        </a:rPr>
                        <a:t>× 7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20.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104 × 10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414 + 18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9.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4 875 − 18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15.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2 841 − 18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6 472 +28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26 ×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10.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31 × 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16.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1 513 +38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475+…= 480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77091"/>
                  </a:ext>
                </a:extLst>
              </a:tr>
              <a:tr h="8025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16 × 3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41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17.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17 × 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778 +…= 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47632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78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2 755 +28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18.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15 × 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24.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1 425 +… = 1 500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1862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460887"/>
              </p:ext>
            </p:extLst>
          </p:nvPr>
        </p:nvGraphicFramePr>
        <p:xfrm>
          <a:off x="225350" y="1321738"/>
          <a:ext cx="8745304" cy="4602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326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1964912533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548588140"/>
                    </a:ext>
                  </a:extLst>
                </a:gridCol>
              </a:tblGrid>
              <a:tr h="759971">
                <a:tc>
                  <a:txBody>
                    <a:bodyPr/>
                    <a:lstStyle/>
                    <a:p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187 + 9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32 × 4 =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13.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4 522 −19=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4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503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19.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7 201 − 18 =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7 183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1 254 − 9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1 245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2755 +29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2 784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14.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14 × 7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20.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104 × 10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1 040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414 + 18 = 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432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9.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4875 −18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4 857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15.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2 841 −18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2 823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21.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6 472 +28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6 500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26 × 4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10.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31 × 8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248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16.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1 513 +38=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1 551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22.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475+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5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= 480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77091"/>
                  </a:ext>
                </a:extLst>
              </a:tr>
              <a:tr h="8025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16 × 3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11.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41 × 100=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4 100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17.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17 × 8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>
                          <a:solidFill>
                            <a:srgbClr val="0070C0"/>
                          </a:solidFill>
                        </a:rPr>
                        <a:t>23.</a:t>
                      </a:r>
                      <a:r>
                        <a:rPr lang="fr-FR" sz="1800" b="0">
                          <a:solidFill>
                            <a:schemeClr val="tx1"/>
                          </a:solidFill>
                        </a:rPr>
                        <a:t>778 + </a:t>
                      </a:r>
                      <a:r>
                        <a:rPr lang="fr-FR" sz="1800" b="0">
                          <a:solidFill>
                            <a:srgbClr val="C00000"/>
                          </a:solidFill>
                        </a:rPr>
                        <a:t>22 </a:t>
                      </a:r>
                      <a:r>
                        <a:rPr lang="fr-FR" sz="1800" b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47632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78 × 100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7 800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12.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2 755+28=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2 783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18.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15 × 9 = </a:t>
                      </a:r>
                      <a:r>
                        <a:rPr lang="fr-FR" sz="1800" b="0" dirty="0">
                          <a:solidFill>
                            <a:srgbClr val="C00000"/>
                          </a:solidFill>
                        </a:rPr>
                        <a:t>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rgbClr val="0070C0"/>
                          </a:solidFill>
                        </a:rPr>
                        <a:t>24. </a:t>
                      </a:r>
                      <a:r>
                        <a:rPr lang="fr-FR" sz="1800" b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425 + </a:t>
                      </a:r>
                      <a:r>
                        <a:rPr lang="fr-FR" sz="1800" b="0">
                          <a:solidFill>
                            <a:srgbClr val="C00000"/>
                          </a:solidFill>
                        </a:rPr>
                        <a:t>75</a:t>
                      </a:r>
                      <a:r>
                        <a:rPr lang="fr-FR" sz="1800" b="0">
                          <a:solidFill>
                            <a:schemeClr val="tx1"/>
                          </a:solidFill>
                        </a:rPr>
                        <a:t> =1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1862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7721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359</Words>
  <Application>Microsoft Office PowerPoint</Application>
  <PresentationFormat>Affichage à l'écran (4:3)</PresentationFormat>
  <Paragraphs>52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102</cp:revision>
  <dcterms:created xsi:type="dcterms:W3CDTF">2023-02-07T14:55:57Z</dcterms:created>
  <dcterms:modified xsi:type="dcterms:W3CDTF">2026-08-07T06:36:04Z</dcterms:modified>
</cp:coreProperties>
</file>