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53" d="100"/>
          <a:sy n="53" d="100"/>
        </p:scale>
        <p:origin x="90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3763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9873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5556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362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4942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072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087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1766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4671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1127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5267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0860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C22AD441-F9FA-F34A-8A6C-6420249FE281}"/>
              </a:ext>
            </a:extLst>
          </p:cNvPr>
          <p:cNvCxnSpPr>
            <a:cxnSpLocks/>
          </p:cNvCxnSpPr>
          <p:nvPr/>
        </p:nvCxnSpPr>
        <p:spPr>
          <a:xfrm flipV="1">
            <a:off x="400280" y="3640173"/>
            <a:ext cx="9411920" cy="79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B2DFF282-39E1-C46F-C9DA-28841F77FE79}"/>
              </a:ext>
            </a:extLst>
          </p:cNvPr>
          <p:cNvCxnSpPr/>
          <p:nvPr/>
        </p:nvCxnSpPr>
        <p:spPr>
          <a:xfrm>
            <a:off x="627055" y="3177369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A4E4C1DA-0466-6708-721A-4206C55A3EB6}"/>
              </a:ext>
            </a:extLst>
          </p:cNvPr>
          <p:cNvCxnSpPr/>
          <p:nvPr/>
        </p:nvCxnSpPr>
        <p:spPr>
          <a:xfrm>
            <a:off x="924139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2FB61C0-D5FE-96C4-C8A5-D3224214CD86}"/>
              </a:ext>
            </a:extLst>
          </p:cNvPr>
          <p:cNvCxnSpPr/>
          <p:nvPr/>
        </p:nvCxnSpPr>
        <p:spPr>
          <a:xfrm>
            <a:off x="1518307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AEE019B-4544-6375-6EC0-C2E676A48894}"/>
              </a:ext>
            </a:extLst>
          </p:cNvPr>
          <p:cNvCxnSpPr/>
          <p:nvPr/>
        </p:nvCxnSpPr>
        <p:spPr>
          <a:xfrm>
            <a:off x="2112475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51152D9-164C-67B1-4C5C-09FA5CF28158}"/>
              </a:ext>
            </a:extLst>
          </p:cNvPr>
          <p:cNvCxnSpPr/>
          <p:nvPr/>
        </p:nvCxnSpPr>
        <p:spPr>
          <a:xfrm>
            <a:off x="2409560" y="3182566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117713E8-3D3A-C4FE-4B56-367F8CB51D43}"/>
              </a:ext>
            </a:extLst>
          </p:cNvPr>
          <p:cNvSpPr txBox="1"/>
          <p:nvPr/>
        </p:nvSpPr>
        <p:spPr>
          <a:xfrm>
            <a:off x="2245559" y="2743177"/>
            <a:ext cx="9066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631008B-D340-7338-A757-90017AF2E578}"/>
              </a:ext>
            </a:extLst>
          </p:cNvPr>
          <p:cNvSpPr txBox="1"/>
          <p:nvPr/>
        </p:nvSpPr>
        <p:spPr>
          <a:xfrm>
            <a:off x="438244" y="2734650"/>
            <a:ext cx="84161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B5BDAE2D-C862-D7DF-3560-67A390183B57}"/>
              </a:ext>
            </a:extLst>
          </p:cNvPr>
          <p:cNvCxnSpPr/>
          <p:nvPr/>
        </p:nvCxnSpPr>
        <p:spPr>
          <a:xfrm>
            <a:off x="1221223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816210C5-2E87-A3D2-8FD5-B5653B74F95E}"/>
              </a:ext>
            </a:extLst>
          </p:cNvPr>
          <p:cNvCxnSpPr/>
          <p:nvPr/>
        </p:nvCxnSpPr>
        <p:spPr>
          <a:xfrm>
            <a:off x="4199595" y="3182566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098D6040-91FA-878A-B8FC-8EA543A0162E}"/>
              </a:ext>
            </a:extLst>
          </p:cNvPr>
          <p:cNvCxnSpPr/>
          <p:nvPr/>
        </p:nvCxnSpPr>
        <p:spPr>
          <a:xfrm>
            <a:off x="5982098" y="3182566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F753417B-138C-C375-3D5D-F24D51C13E36}"/>
              </a:ext>
            </a:extLst>
          </p:cNvPr>
          <p:cNvCxnSpPr/>
          <p:nvPr/>
        </p:nvCxnSpPr>
        <p:spPr>
          <a:xfrm>
            <a:off x="1815391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36DE6572-6896-7DD5-085D-B4721A38793C}"/>
              </a:ext>
            </a:extLst>
          </p:cNvPr>
          <p:cNvCxnSpPr/>
          <p:nvPr/>
        </p:nvCxnSpPr>
        <p:spPr>
          <a:xfrm>
            <a:off x="2707899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22B317F-4487-FB90-6D90-AB7595F361D2}"/>
              </a:ext>
            </a:extLst>
          </p:cNvPr>
          <p:cNvCxnSpPr/>
          <p:nvPr/>
        </p:nvCxnSpPr>
        <p:spPr>
          <a:xfrm>
            <a:off x="3304577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D11D277-8640-58C5-A23D-2FBA4168D215}"/>
              </a:ext>
            </a:extLst>
          </p:cNvPr>
          <p:cNvCxnSpPr/>
          <p:nvPr/>
        </p:nvCxnSpPr>
        <p:spPr>
          <a:xfrm>
            <a:off x="3901255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A4D2FD44-5697-557F-AB7D-1C92BAD808A9}"/>
              </a:ext>
            </a:extLst>
          </p:cNvPr>
          <p:cNvCxnSpPr/>
          <p:nvPr/>
        </p:nvCxnSpPr>
        <p:spPr>
          <a:xfrm>
            <a:off x="3006238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935EA40B-F1A6-E35E-A238-CD47BA037711}"/>
              </a:ext>
            </a:extLst>
          </p:cNvPr>
          <p:cNvCxnSpPr/>
          <p:nvPr/>
        </p:nvCxnSpPr>
        <p:spPr>
          <a:xfrm>
            <a:off x="3602916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8A342932-F20A-3785-288B-5A9441F38624}"/>
              </a:ext>
            </a:extLst>
          </p:cNvPr>
          <p:cNvCxnSpPr/>
          <p:nvPr/>
        </p:nvCxnSpPr>
        <p:spPr>
          <a:xfrm>
            <a:off x="4496679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1CB33DD2-BD74-4BC7-45BE-34E20D888CBE}"/>
              </a:ext>
            </a:extLst>
          </p:cNvPr>
          <p:cNvCxnSpPr/>
          <p:nvPr/>
        </p:nvCxnSpPr>
        <p:spPr>
          <a:xfrm>
            <a:off x="5090847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91E41985-7EA4-C6A1-4C68-4AFD1A3E7C50}"/>
              </a:ext>
            </a:extLst>
          </p:cNvPr>
          <p:cNvCxnSpPr/>
          <p:nvPr/>
        </p:nvCxnSpPr>
        <p:spPr>
          <a:xfrm>
            <a:off x="5685015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A2D8B91D-DCA9-BDFF-7D42-5C28A6823762}"/>
              </a:ext>
            </a:extLst>
          </p:cNvPr>
          <p:cNvCxnSpPr/>
          <p:nvPr/>
        </p:nvCxnSpPr>
        <p:spPr>
          <a:xfrm>
            <a:off x="4793763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CF35FB84-DCFB-FA3D-ECC9-27E3A9524CCD}"/>
              </a:ext>
            </a:extLst>
          </p:cNvPr>
          <p:cNvCxnSpPr/>
          <p:nvPr/>
        </p:nvCxnSpPr>
        <p:spPr>
          <a:xfrm>
            <a:off x="5387931" y="3426615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63B6078D-8D0C-07D1-8660-150E1CF1D152}"/>
              </a:ext>
            </a:extLst>
          </p:cNvPr>
          <p:cNvCxnSpPr/>
          <p:nvPr/>
        </p:nvCxnSpPr>
        <p:spPr>
          <a:xfrm>
            <a:off x="6273379" y="3424173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DD20E95B-F4D7-BCA3-2B9F-B97ECDA8FBB7}"/>
              </a:ext>
            </a:extLst>
          </p:cNvPr>
          <p:cNvCxnSpPr/>
          <p:nvPr/>
        </p:nvCxnSpPr>
        <p:spPr>
          <a:xfrm>
            <a:off x="6867547" y="3424173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005613D7-EB38-439E-9051-DA1329E5A4D4}"/>
              </a:ext>
            </a:extLst>
          </p:cNvPr>
          <p:cNvCxnSpPr/>
          <p:nvPr/>
        </p:nvCxnSpPr>
        <p:spPr>
          <a:xfrm>
            <a:off x="7461715" y="3424173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25E9C4EE-D2B1-5BD5-05B9-1670D792F271}"/>
              </a:ext>
            </a:extLst>
          </p:cNvPr>
          <p:cNvCxnSpPr/>
          <p:nvPr/>
        </p:nvCxnSpPr>
        <p:spPr>
          <a:xfrm>
            <a:off x="7758800" y="3180124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06F50F71-0386-B00A-D640-E066D32438BC}"/>
              </a:ext>
            </a:extLst>
          </p:cNvPr>
          <p:cNvSpPr txBox="1"/>
          <p:nvPr/>
        </p:nvSpPr>
        <p:spPr>
          <a:xfrm>
            <a:off x="7594799" y="2740735"/>
            <a:ext cx="9066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B4B44DD5-5613-EA36-F15A-CE8AA95ACBB4}"/>
              </a:ext>
            </a:extLst>
          </p:cNvPr>
          <p:cNvSpPr txBox="1"/>
          <p:nvPr/>
        </p:nvSpPr>
        <p:spPr>
          <a:xfrm>
            <a:off x="4043445" y="2748127"/>
            <a:ext cx="84161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FB156888-9D2C-3C96-DCD1-F324BC773458}"/>
              </a:ext>
            </a:extLst>
          </p:cNvPr>
          <p:cNvCxnSpPr/>
          <p:nvPr/>
        </p:nvCxnSpPr>
        <p:spPr>
          <a:xfrm>
            <a:off x="6570463" y="3424173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C12CB202-36B5-7557-1932-2E02BD521BF3}"/>
              </a:ext>
            </a:extLst>
          </p:cNvPr>
          <p:cNvCxnSpPr/>
          <p:nvPr/>
        </p:nvCxnSpPr>
        <p:spPr>
          <a:xfrm>
            <a:off x="9548835" y="3180124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9A8FAC2F-0D0F-48E6-F484-C80AA0F01B73}"/>
              </a:ext>
            </a:extLst>
          </p:cNvPr>
          <p:cNvCxnSpPr/>
          <p:nvPr/>
        </p:nvCxnSpPr>
        <p:spPr>
          <a:xfrm>
            <a:off x="7164631" y="3424173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2C66D549-0B13-B112-A76E-444FFCE60198}"/>
              </a:ext>
            </a:extLst>
          </p:cNvPr>
          <p:cNvCxnSpPr/>
          <p:nvPr/>
        </p:nvCxnSpPr>
        <p:spPr>
          <a:xfrm>
            <a:off x="8057139" y="3424173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078A3D35-BB05-4305-FB73-90EC7B19A682}"/>
              </a:ext>
            </a:extLst>
          </p:cNvPr>
          <p:cNvCxnSpPr/>
          <p:nvPr/>
        </p:nvCxnSpPr>
        <p:spPr>
          <a:xfrm>
            <a:off x="8653817" y="3424173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33C28F3B-31A7-6713-7DD7-0348D88A96A6}"/>
              </a:ext>
            </a:extLst>
          </p:cNvPr>
          <p:cNvCxnSpPr/>
          <p:nvPr/>
        </p:nvCxnSpPr>
        <p:spPr>
          <a:xfrm>
            <a:off x="9250495" y="3424173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484035F9-0DD1-4930-55BA-9F0E46416099}"/>
              </a:ext>
            </a:extLst>
          </p:cNvPr>
          <p:cNvCxnSpPr/>
          <p:nvPr/>
        </p:nvCxnSpPr>
        <p:spPr>
          <a:xfrm>
            <a:off x="8355478" y="3424173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4E0BD450-9CC3-03AA-18F3-F21919FA0B7A}"/>
              </a:ext>
            </a:extLst>
          </p:cNvPr>
          <p:cNvCxnSpPr/>
          <p:nvPr/>
        </p:nvCxnSpPr>
        <p:spPr>
          <a:xfrm>
            <a:off x="8952156" y="3424173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ZoneTexte 41">
            <a:extLst>
              <a:ext uri="{FF2B5EF4-FFF2-40B4-BE49-F238E27FC236}">
                <a16:creationId xmlns:a16="http://schemas.microsoft.com/office/drawing/2014/main" id="{BE19C449-57CC-3516-83AF-C64BF1BA5561}"/>
              </a:ext>
            </a:extLst>
          </p:cNvPr>
          <p:cNvSpPr txBox="1"/>
          <p:nvPr/>
        </p:nvSpPr>
        <p:spPr>
          <a:xfrm>
            <a:off x="5813788" y="2752554"/>
            <a:ext cx="9066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4F2FA62B-CC7F-0DC3-42FF-815021725818}"/>
              </a:ext>
            </a:extLst>
          </p:cNvPr>
          <p:cNvSpPr txBox="1"/>
          <p:nvPr/>
        </p:nvSpPr>
        <p:spPr>
          <a:xfrm>
            <a:off x="9375810" y="2743177"/>
            <a:ext cx="43639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FD38E6ED-9107-57EF-99F2-617637094348}"/>
              </a:ext>
            </a:extLst>
          </p:cNvPr>
          <p:cNvGrpSpPr/>
          <p:nvPr/>
        </p:nvGrpSpPr>
        <p:grpSpPr>
          <a:xfrm>
            <a:off x="287750" y="5347342"/>
            <a:ext cx="9108000" cy="480586"/>
            <a:chOff x="-65933" y="2732400"/>
            <a:chExt cx="12170491" cy="480586"/>
          </a:xfrm>
        </p:grpSpPr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7BA0D209-4626-37F7-E0B1-2E89B57396F3}"/>
                </a:ext>
              </a:extLst>
            </p:cNvPr>
            <p:cNvCxnSpPr/>
            <p:nvPr/>
          </p:nvCxnSpPr>
          <p:spPr>
            <a:xfrm>
              <a:off x="-65933" y="3212986"/>
              <a:ext cx="1217049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85E11A52-BC6C-9B52-B6A6-C7B0F6415FB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2D4ADBA5-8D93-3A32-47EE-D37918737F71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2EB0731D-3F4F-4455-732C-362CAF698001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DA01E4AD-D37B-9EC1-A55D-F9C2F0FEB446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5AFEF0D8-7823-D197-90D0-6DA6CDFDFBB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2A0E0FFB-83D0-F62B-555B-E4FB96F1DD96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5C0E2959-5C30-D0B1-BE81-C716188CEAB6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C0ECC812-A2A3-5733-51C8-641C46500D24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7184E839-469B-DF38-DB66-9176B83CBD5A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BBD70211-C7FA-746B-4150-6DCC783D88B6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FCBF98D0-5B64-F373-7B9F-48F837CA0586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D681C5CF-16A8-ED85-1CCD-773DAE950A69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9D2F7294-C506-54B4-7C91-DCE3F412CF94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6D7381CA-E4FA-3EFE-BB2E-CCE497250CCB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0DA4ED3C-6014-F8BC-2BA2-8CDBAC403D4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B6FDB546-186F-284B-5A0A-9F6727BC3DCE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A771ACE6-3168-78D3-43AC-6CF4F2EAA30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5F04BF71-C048-3E04-1ECB-CC13A396E526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993E8B6D-69C0-4FBD-BEA0-5D1DD532ABCA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F5E0D2BE-9503-1B4A-BAA8-B0B9D37D5101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7CD7BC05-174A-4457-AEEC-13096DF5BD90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5A952895-2CA9-6AE3-F6AC-1961E05F4C7F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D7A8819C-2620-7683-9B67-A6FD7CE9058A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B41B7905-B5D9-D5B2-1BE5-58A020B03E8A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69D316CB-2C38-564A-DFA1-603591DF82CC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7CAC8174-8BED-799C-56BD-AA798993D60B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EC52E00F-9A40-9278-4FC0-3856A8721CD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39D77F60-82E9-F31F-BCBE-571289611544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58CC1D4-4C91-44C3-4C58-AB5C209AEE55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82064103-A6DD-3C8E-8421-C5CF375FD6E2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781D775E-50BA-3374-0973-0E2226AABAAE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ZoneTexte 76">
            <a:extLst>
              <a:ext uri="{FF2B5EF4-FFF2-40B4-BE49-F238E27FC236}">
                <a16:creationId xmlns:a16="http://schemas.microsoft.com/office/drawing/2014/main" id="{14271437-9702-4AE6-DF48-8BED95E3F5E6}"/>
              </a:ext>
            </a:extLst>
          </p:cNvPr>
          <p:cNvSpPr txBox="1"/>
          <p:nvPr/>
        </p:nvSpPr>
        <p:spPr>
          <a:xfrm>
            <a:off x="3137552" y="4922980"/>
            <a:ext cx="9066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C741DA6D-C9E2-36A2-943F-0108BDB55177}"/>
              </a:ext>
            </a:extLst>
          </p:cNvPr>
          <p:cNvSpPr txBox="1"/>
          <p:nvPr/>
        </p:nvSpPr>
        <p:spPr>
          <a:xfrm>
            <a:off x="456360" y="4926440"/>
            <a:ext cx="84161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E0EE5FBC-06D2-7157-589D-A996876E243E}"/>
              </a:ext>
            </a:extLst>
          </p:cNvPr>
          <p:cNvCxnSpPr/>
          <p:nvPr/>
        </p:nvCxnSpPr>
        <p:spPr>
          <a:xfrm>
            <a:off x="8683968" y="5347342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4F3036FF-8070-4867-28CF-1C9F05BF34E8}"/>
              </a:ext>
            </a:extLst>
          </p:cNvPr>
          <p:cNvCxnSpPr/>
          <p:nvPr/>
        </p:nvCxnSpPr>
        <p:spPr>
          <a:xfrm>
            <a:off x="8959330" y="5450145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46A7D5BB-5685-EAC2-CDD7-A631A8C0013A}"/>
              </a:ext>
            </a:extLst>
          </p:cNvPr>
          <p:cNvCxnSpPr/>
          <p:nvPr/>
        </p:nvCxnSpPr>
        <p:spPr>
          <a:xfrm>
            <a:off x="9228742" y="5450145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ZoneTexte 83">
            <a:extLst>
              <a:ext uri="{FF2B5EF4-FFF2-40B4-BE49-F238E27FC236}">
                <a16:creationId xmlns:a16="http://schemas.microsoft.com/office/drawing/2014/main" id="{D26198F9-1A0A-1701-340E-33DFC517D60D}"/>
              </a:ext>
            </a:extLst>
          </p:cNvPr>
          <p:cNvSpPr txBox="1"/>
          <p:nvPr/>
        </p:nvSpPr>
        <p:spPr>
          <a:xfrm>
            <a:off x="5803254" y="4929916"/>
            <a:ext cx="9066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85" name="ZoneTexte 84">
            <a:extLst>
              <a:ext uri="{FF2B5EF4-FFF2-40B4-BE49-F238E27FC236}">
                <a16:creationId xmlns:a16="http://schemas.microsoft.com/office/drawing/2014/main" id="{DB19A7EF-FAA1-96EB-0E34-2ECE9C749869}"/>
              </a:ext>
            </a:extLst>
          </p:cNvPr>
          <p:cNvSpPr txBox="1"/>
          <p:nvPr/>
        </p:nvSpPr>
        <p:spPr>
          <a:xfrm>
            <a:off x="8498458" y="4929915"/>
            <a:ext cx="9066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F41F87A4-A08D-781F-F781-62448451286F}"/>
              </a:ext>
            </a:extLst>
          </p:cNvPr>
          <p:cNvCxnSpPr/>
          <p:nvPr/>
        </p:nvCxnSpPr>
        <p:spPr>
          <a:xfrm>
            <a:off x="280836" y="1471121"/>
            <a:ext cx="95313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1FE20275-D391-CDC5-6F22-288FC417FFBB}"/>
              </a:ext>
            </a:extLst>
          </p:cNvPr>
          <p:cNvCxnSpPr/>
          <p:nvPr/>
        </p:nvCxnSpPr>
        <p:spPr>
          <a:xfrm>
            <a:off x="616733" y="1013826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026C8E01-607C-D9E7-8DB3-A9D98B31E6D2}"/>
              </a:ext>
            </a:extLst>
          </p:cNvPr>
          <p:cNvCxnSpPr/>
          <p:nvPr/>
        </p:nvCxnSpPr>
        <p:spPr>
          <a:xfrm>
            <a:off x="839546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FAA48C55-6F70-6B3B-F029-1F2F98C39F60}"/>
              </a:ext>
            </a:extLst>
          </p:cNvPr>
          <p:cNvCxnSpPr/>
          <p:nvPr/>
        </p:nvCxnSpPr>
        <p:spPr>
          <a:xfrm>
            <a:off x="1285172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063CB409-6528-BE62-CB5A-1CDF54CDB9FE}"/>
              </a:ext>
            </a:extLst>
          </p:cNvPr>
          <p:cNvCxnSpPr/>
          <p:nvPr/>
        </p:nvCxnSpPr>
        <p:spPr>
          <a:xfrm>
            <a:off x="1953611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976F0041-F42A-4E68-903D-4B301B35D346}"/>
              </a:ext>
            </a:extLst>
          </p:cNvPr>
          <p:cNvCxnSpPr/>
          <p:nvPr/>
        </p:nvCxnSpPr>
        <p:spPr>
          <a:xfrm>
            <a:off x="2399238" y="1019023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ZoneTexte 91">
            <a:extLst>
              <a:ext uri="{FF2B5EF4-FFF2-40B4-BE49-F238E27FC236}">
                <a16:creationId xmlns:a16="http://schemas.microsoft.com/office/drawing/2014/main" id="{8615CC62-B6A5-42E8-6B1C-5C975361547C}"/>
              </a:ext>
            </a:extLst>
          </p:cNvPr>
          <p:cNvSpPr txBox="1"/>
          <p:nvPr/>
        </p:nvSpPr>
        <p:spPr>
          <a:xfrm>
            <a:off x="2245559" y="579634"/>
            <a:ext cx="9066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93" name="ZoneTexte 92">
            <a:extLst>
              <a:ext uri="{FF2B5EF4-FFF2-40B4-BE49-F238E27FC236}">
                <a16:creationId xmlns:a16="http://schemas.microsoft.com/office/drawing/2014/main" id="{96B7DA84-E6D2-F530-11B0-5FEB4A24967C}"/>
              </a:ext>
            </a:extLst>
          </p:cNvPr>
          <p:cNvSpPr txBox="1"/>
          <p:nvPr/>
        </p:nvSpPr>
        <p:spPr>
          <a:xfrm>
            <a:off x="438244" y="571107"/>
            <a:ext cx="84161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cxnSp>
        <p:nvCxnSpPr>
          <p:cNvPr id="94" name="Connecteur droit 93">
            <a:extLst>
              <a:ext uri="{FF2B5EF4-FFF2-40B4-BE49-F238E27FC236}">
                <a16:creationId xmlns:a16="http://schemas.microsoft.com/office/drawing/2014/main" id="{C1077CAE-C616-15EF-595A-8960CFA5A5E7}"/>
              </a:ext>
            </a:extLst>
          </p:cNvPr>
          <p:cNvCxnSpPr/>
          <p:nvPr/>
        </p:nvCxnSpPr>
        <p:spPr>
          <a:xfrm>
            <a:off x="1062359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4C3E4FC8-FA8B-F3A3-2580-D53B05074607}"/>
              </a:ext>
            </a:extLst>
          </p:cNvPr>
          <p:cNvCxnSpPr/>
          <p:nvPr/>
        </p:nvCxnSpPr>
        <p:spPr>
          <a:xfrm>
            <a:off x="4189273" y="1019023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27224D54-7FA1-E7E7-56D0-ADD4DAC119A7}"/>
              </a:ext>
            </a:extLst>
          </p:cNvPr>
          <p:cNvCxnSpPr/>
          <p:nvPr/>
        </p:nvCxnSpPr>
        <p:spPr>
          <a:xfrm>
            <a:off x="5971776" y="1019023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CB0D77FD-CCE6-189C-29A0-D6B940B8C974}"/>
              </a:ext>
            </a:extLst>
          </p:cNvPr>
          <p:cNvCxnSpPr/>
          <p:nvPr/>
        </p:nvCxnSpPr>
        <p:spPr>
          <a:xfrm>
            <a:off x="1507985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27BF6C0C-17EB-9F47-8D66-64A2917F6193}"/>
              </a:ext>
            </a:extLst>
          </p:cNvPr>
          <p:cNvCxnSpPr/>
          <p:nvPr/>
        </p:nvCxnSpPr>
        <p:spPr>
          <a:xfrm>
            <a:off x="1730798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8BA67ECD-73F1-E4FC-7D9F-F1A090444435}"/>
              </a:ext>
            </a:extLst>
          </p:cNvPr>
          <p:cNvCxnSpPr/>
          <p:nvPr/>
        </p:nvCxnSpPr>
        <p:spPr>
          <a:xfrm>
            <a:off x="2176424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necteur droit 99">
            <a:extLst>
              <a:ext uri="{FF2B5EF4-FFF2-40B4-BE49-F238E27FC236}">
                <a16:creationId xmlns:a16="http://schemas.microsoft.com/office/drawing/2014/main" id="{36429691-7B6D-9E0F-6267-0A3D86494762}"/>
              </a:ext>
            </a:extLst>
          </p:cNvPr>
          <p:cNvCxnSpPr/>
          <p:nvPr/>
        </p:nvCxnSpPr>
        <p:spPr>
          <a:xfrm>
            <a:off x="2627116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>
            <a:extLst>
              <a:ext uri="{FF2B5EF4-FFF2-40B4-BE49-F238E27FC236}">
                <a16:creationId xmlns:a16="http://schemas.microsoft.com/office/drawing/2014/main" id="{8D7D4747-452C-06CE-62C7-C2176847CA5A}"/>
              </a:ext>
            </a:extLst>
          </p:cNvPr>
          <p:cNvCxnSpPr/>
          <p:nvPr/>
        </p:nvCxnSpPr>
        <p:spPr>
          <a:xfrm>
            <a:off x="3072742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6491539E-D7CC-BBBE-62B0-B0579D95B3C7}"/>
              </a:ext>
            </a:extLst>
          </p:cNvPr>
          <p:cNvCxnSpPr/>
          <p:nvPr/>
        </p:nvCxnSpPr>
        <p:spPr>
          <a:xfrm>
            <a:off x="3741181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102">
            <a:extLst>
              <a:ext uri="{FF2B5EF4-FFF2-40B4-BE49-F238E27FC236}">
                <a16:creationId xmlns:a16="http://schemas.microsoft.com/office/drawing/2014/main" id="{CE89F97B-13AD-99C2-63C0-FAC814B3C411}"/>
              </a:ext>
            </a:extLst>
          </p:cNvPr>
          <p:cNvCxnSpPr/>
          <p:nvPr/>
        </p:nvCxnSpPr>
        <p:spPr>
          <a:xfrm>
            <a:off x="2849929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0D75040B-CF63-D921-02C7-4FAAF2A0F962}"/>
              </a:ext>
            </a:extLst>
          </p:cNvPr>
          <p:cNvCxnSpPr/>
          <p:nvPr/>
        </p:nvCxnSpPr>
        <p:spPr>
          <a:xfrm>
            <a:off x="3295555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760DFC25-DC2B-9362-72A9-1CF6A28A79F2}"/>
              </a:ext>
            </a:extLst>
          </p:cNvPr>
          <p:cNvCxnSpPr/>
          <p:nvPr/>
        </p:nvCxnSpPr>
        <p:spPr>
          <a:xfrm>
            <a:off x="3518368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7DA56EB9-9D2F-5930-238C-88BD9BF5034A}"/>
              </a:ext>
            </a:extLst>
          </p:cNvPr>
          <p:cNvCxnSpPr/>
          <p:nvPr/>
        </p:nvCxnSpPr>
        <p:spPr>
          <a:xfrm>
            <a:off x="3963994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95FD730D-EEFE-AEEB-3313-E5DA3C8772A9}"/>
              </a:ext>
            </a:extLst>
          </p:cNvPr>
          <p:cNvCxnSpPr/>
          <p:nvPr/>
        </p:nvCxnSpPr>
        <p:spPr>
          <a:xfrm>
            <a:off x="4425708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5659E09B-6F60-A522-E9F6-6357F934FBBD}"/>
              </a:ext>
            </a:extLst>
          </p:cNvPr>
          <p:cNvCxnSpPr/>
          <p:nvPr/>
        </p:nvCxnSpPr>
        <p:spPr>
          <a:xfrm>
            <a:off x="4871334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2C8A36DC-B24A-9F5A-B12F-1ED815270F8A}"/>
              </a:ext>
            </a:extLst>
          </p:cNvPr>
          <p:cNvCxnSpPr/>
          <p:nvPr/>
        </p:nvCxnSpPr>
        <p:spPr>
          <a:xfrm>
            <a:off x="5539773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Connecteur droit 109">
            <a:extLst>
              <a:ext uri="{FF2B5EF4-FFF2-40B4-BE49-F238E27FC236}">
                <a16:creationId xmlns:a16="http://schemas.microsoft.com/office/drawing/2014/main" id="{D35AB5E0-98DF-081B-A63D-9EF0E1590297}"/>
              </a:ext>
            </a:extLst>
          </p:cNvPr>
          <p:cNvCxnSpPr/>
          <p:nvPr/>
        </p:nvCxnSpPr>
        <p:spPr>
          <a:xfrm>
            <a:off x="4648521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D5ABA5F7-7053-13C7-0588-4A24020F3A9F}"/>
              </a:ext>
            </a:extLst>
          </p:cNvPr>
          <p:cNvCxnSpPr/>
          <p:nvPr/>
        </p:nvCxnSpPr>
        <p:spPr>
          <a:xfrm>
            <a:off x="5094147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>
            <a:extLst>
              <a:ext uri="{FF2B5EF4-FFF2-40B4-BE49-F238E27FC236}">
                <a16:creationId xmlns:a16="http://schemas.microsoft.com/office/drawing/2014/main" id="{230AEBCC-2B89-1DBE-35A9-0D11C4AC47BF}"/>
              </a:ext>
            </a:extLst>
          </p:cNvPr>
          <p:cNvCxnSpPr/>
          <p:nvPr/>
        </p:nvCxnSpPr>
        <p:spPr>
          <a:xfrm>
            <a:off x="5316960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cteur droit 112">
            <a:extLst>
              <a:ext uri="{FF2B5EF4-FFF2-40B4-BE49-F238E27FC236}">
                <a16:creationId xmlns:a16="http://schemas.microsoft.com/office/drawing/2014/main" id="{5A29EE58-AD3A-F27A-EB85-89DF4389FFF0}"/>
              </a:ext>
            </a:extLst>
          </p:cNvPr>
          <p:cNvCxnSpPr/>
          <p:nvPr/>
        </p:nvCxnSpPr>
        <p:spPr>
          <a:xfrm>
            <a:off x="5762586" y="12630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>
            <a:extLst>
              <a:ext uri="{FF2B5EF4-FFF2-40B4-BE49-F238E27FC236}">
                <a16:creationId xmlns:a16="http://schemas.microsoft.com/office/drawing/2014/main" id="{87F51364-E043-E40C-A634-176FDF4D1262}"/>
              </a:ext>
            </a:extLst>
          </p:cNvPr>
          <p:cNvCxnSpPr/>
          <p:nvPr/>
        </p:nvCxnSpPr>
        <p:spPr>
          <a:xfrm>
            <a:off x="5971776" y="1011072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cteur droit 114">
            <a:extLst>
              <a:ext uri="{FF2B5EF4-FFF2-40B4-BE49-F238E27FC236}">
                <a16:creationId xmlns:a16="http://schemas.microsoft.com/office/drawing/2014/main" id="{204E3A55-6882-7729-5C3F-42FB0EB23464}"/>
              </a:ext>
            </a:extLst>
          </p:cNvPr>
          <p:cNvCxnSpPr/>
          <p:nvPr/>
        </p:nvCxnSpPr>
        <p:spPr>
          <a:xfrm>
            <a:off x="7761811" y="1011072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necteur droit 115">
            <a:extLst>
              <a:ext uri="{FF2B5EF4-FFF2-40B4-BE49-F238E27FC236}">
                <a16:creationId xmlns:a16="http://schemas.microsoft.com/office/drawing/2014/main" id="{17D7775B-A85B-A28A-8E1F-193795C525BC}"/>
              </a:ext>
            </a:extLst>
          </p:cNvPr>
          <p:cNvCxnSpPr/>
          <p:nvPr/>
        </p:nvCxnSpPr>
        <p:spPr>
          <a:xfrm>
            <a:off x="9544314" y="1011072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necteur droit 116">
            <a:extLst>
              <a:ext uri="{FF2B5EF4-FFF2-40B4-BE49-F238E27FC236}">
                <a16:creationId xmlns:a16="http://schemas.microsoft.com/office/drawing/2014/main" id="{4CC645CA-CB23-532F-CBF1-9FEADC449CDA}"/>
              </a:ext>
            </a:extLst>
          </p:cNvPr>
          <p:cNvCxnSpPr/>
          <p:nvPr/>
        </p:nvCxnSpPr>
        <p:spPr>
          <a:xfrm>
            <a:off x="6199654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Connecteur droit 117">
            <a:extLst>
              <a:ext uri="{FF2B5EF4-FFF2-40B4-BE49-F238E27FC236}">
                <a16:creationId xmlns:a16="http://schemas.microsoft.com/office/drawing/2014/main" id="{07D8D8AE-7696-CFA7-7DB0-D80E27AAFB88}"/>
              </a:ext>
            </a:extLst>
          </p:cNvPr>
          <p:cNvCxnSpPr/>
          <p:nvPr/>
        </p:nvCxnSpPr>
        <p:spPr>
          <a:xfrm>
            <a:off x="6645280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Connecteur droit 118">
            <a:extLst>
              <a:ext uri="{FF2B5EF4-FFF2-40B4-BE49-F238E27FC236}">
                <a16:creationId xmlns:a16="http://schemas.microsoft.com/office/drawing/2014/main" id="{29873D9C-4BED-FF8B-B35A-2BA1A6741F6C}"/>
              </a:ext>
            </a:extLst>
          </p:cNvPr>
          <p:cNvCxnSpPr/>
          <p:nvPr/>
        </p:nvCxnSpPr>
        <p:spPr>
          <a:xfrm>
            <a:off x="7313719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cteur droit 119">
            <a:extLst>
              <a:ext uri="{FF2B5EF4-FFF2-40B4-BE49-F238E27FC236}">
                <a16:creationId xmlns:a16="http://schemas.microsoft.com/office/drawing/2014/main" id="{300796BA-9784-AA35-3C70-E3EEF7C8AB2F}"/>
              </a:ext>
            </a:extLst>
          </p:cNvPr>
          <p:cNvCxnSpPr/>
          <p:nvPr/>
        </p:nvCxnSpPr>
        <p:spPr>
          <a:xfrm>
            <a:off x="6422467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Connecteur droit 120">
            <a:extLst>
              <a:ext uri="{FF2B5EF4-FFF2-40B4-BE49-F238E27FC236}">
                <a16:creationId xmlns:a16="http://schemas.microsoft.com/office/drawing/2014/main" id="{F8FCA793-F232-3012-FED9-4F68B496187C}"/>
              </a:ext>
            </a:extLst>
          </p:cNvPr>
          <p:cNvCxnSpPr/>
          <p:nvPr/>
        </p:nvCxnSpPr>
        <p:spPr>
          <a:xfrm>
            <a:off x="6868093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cteur droit 121">
            <a:extLst>
              <a:ext uri="{FF2B5EF4-FFF2-40B4-BE49-F238E27FC236}">
                <a16:creationId xmlns:a16="http://schemas.microsoft.com/office/drawing/2014/main" id="{42CD5C11-E315-376F-DF27-99503F5F2257}"/>
              </a:ext>
            </a:extLst>
          </p:cNvPr>
          <p:cNvCxnSpPr/>
          <p:nvPr/>
        </p:nvCxnSpPr>
        <p:spPr>
          <a:xfrm>
            <a:off x="7090906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DF3A8BFE-866B-E277-39FA-4B896A45E9D9}"/>
              </a:ext>
            </a:extLst>
          </p:cNvPr>
          <p:cNvCxnSpPr/>
          <p:nvPr/>
        </p:nvCxnSpPr>
        <p:spPr>
          <a:xfrm>
            <a:off x="7536532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necteur droit 123">
            <a:extLst>
              <a:ext uri="{FF2B5EF4-FFF2-40B4-BE49-F238E27FC236}">
                <a16:creationId xmlns:a16="http://schemas.microsoft.com/office/drawing/2014/main" id="{D0DFFEFD-815F-19BD-94CC-A59A5F5762D0}"/>
              </a:ext>
            </a:extLst>
          </p:cNvPr>
          <p:cNvCxnSpPr/>
          <p:nvPr/>
        </p:nvCxnSpPr>
        <p:spPr>
          <a:xfrm>
            <a:off x="7998246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onnecteur droit 124">
            <a:extLst>
              <a:ext uri="{FF2B5EF4-FFF2-40B4-BE49-F238E27FC236}">
                <a16:creationId xmlns:a16="http://schemas.microsoft.com/office/drawing/2014/main" id="{AEA5D874-E35D-B6A8-9166-7E31FE958BB2}"/>
              </a:ext>
            </a:extLst>
          </p:cNvPr>
          <p:cNvCxnSpPr/>
          <p:nvPr/>
        </p:nvCxnSpPr>
        <p:spPr>
          <a:xfrm>
            <a:off x="8443872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DA03E226-FA9F-9223-7AE7-D46DFC636B5B}"/>
              </a:ext>
            </a:extLst>
          </p:cNvPr>
          <p:cNvCxnSpPr/>
          <p:nvPr/>
        </p:nvCxnSpPr>
        <p:spPr>
          <a:xfrm>
            <a:off x="9112311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Connecteur droit 126">
            <a:extLst>
              <a:ext uri="{FF2B5EF4-FFF2-40B4-BE49-F238E27FC236}">
                <a16:creationId xmlns:a16="http://schemas.microsoft.com/office/drawing/2014/main" id="{3FFDCA3B-61C0-F0A1-36FE-662FC70A8FEB}"/>
              </a:ext>
            </a:extLst>
          </p:cNvPr>
          <p:cNvCxnSpPr/>
          <p:nvPr/>
        </p:nvCxnSpPr>
        <p:spPr>
          <a:xfrm>
            <a:off x="8221059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CF055A82-3358-7C4D-C3FD-D2ED93D1D542}"/>
              </a:ext>
            </a:extLst>
          </p:cNvPr>
          <p:cNvCxnSpPr/>
          <p:nvPr/>
        </p:nvCxnSpPr>
        <p:spPr>
          <a:xfrm>
            <a:off x="8666685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necteur droit 128">
            <a:extLst>
              <a:ext uri="{FF2B5EF4-FFF2-40B4-BE49-F238E27FC236}">
                <a16:creationId xmlns:a16="http://schemas.microsoft.com/office/drawing/2014/main" id="{F233D5B6-F1AA-E208-FC7D-85DCABEF978D}"/>
              </a:ext>
            </a:extLst>
          </p:cNvPr>
          <p:cNvCxnSpPr/>
          <p:nvPr/>
        </p:nvCxnSpPr>
        <p:spPr>
          <a:xfrm>
            <a:off x="8889498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FEEDB727-C513-40B2-7B36-A00A740A5CB2}"/>
              </a:ext>
            </a:extLst>
          </p:cNvPr>
          <p:cNvCxnSpPr/>
          <p:nvPr/>
        </p:nvCxnSpPr>
        <p:spPr>
          <a:xfrm>
            <a:off x="9335124" y="1255121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ZoneTexte 130">
            <a:extLst>
              <a:ext uri="{FF2B5EF4-FFF2-40B4-BE49-F238E27FC236}">
                <a16:creationId xmlns:a16="http://schemas.microsoft.com/office/drawing/2014/main" id="{75BCEBB3-B0F5-9CF4-723B-42BBC6D5EC39}"/>
              </a:ext>
            </a:extLst>
          </p:cNvPr>
          <p:cNvSpPr txBox="1"/>
          <p:nvPr/>
        </p:nvSpPr>
        <p:spPr>
          <a:xfrm>
            <a:off x="7614739" y="570229"/>
            <a:ext cx="9066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32" name="ZoneTexte 131">
            <a:extLst>
              <a:ext uri="{FF2B5EF4-FFF2-40B4-BE49-F238E27FC236}">
                <a16:creationId xmlns:a16="http://schemas.microsoft.com/office/drawing/2014/main" id="{A4205935-3C86-5C03-F236-84511492D593}"/>
              </a:ext>
            </a:extLst>
          </p:cNvPr>
          <p:cNvSpPr txBox="1"/>
          <p:nvPr/>
        </p:nvSpPr>
        <p:spPr>
          <a:xfrm>
            <a:off x="4063385" y="577621"/>
            <a:ext cx="84161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133" name="ZoneTexte 132">
            <a:extLst>
              <a:ext uri="{FF2B5EF4-FFF2-40B4-BE49-F238E27FC236}">
                <a16:creationId xmlns:a16="http://schemas.microsoft.com/office/drawing/2014/main" id="{F0338992-716E-4682-B200-A49BE41F8C09}"/>
              </a:ext>
            </a:extLst>
          </p:cNvPr>
          <p:cNvSpPr txBox="1"/>
          <p:nvPr/>
        </p:nvSpPr>
        <p:spPr>
          <a:xfrm>
            <a:off x="5833728" y="582048"/>
            <a:ext cx="9066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34" name="ZoneTexte 133">
            <a:extLst>
              <a:ext uri="{FF2B5EF4-FFF2-40B4-BE49-F238E27FC236}">
                <a16:creationId xmlns:a16="http://schemas.microsoft.com/office/drawing/2014/main" id="{D6034FF7-67FF-0585-8377-41775E814AA4}"/>
              </a:ext>
            </a:extLst>
          </p:cNvPr>
          <p:cNvSpPr txBox="1"/>
          <p:nvPr/>
        </p:nvSpPr>
        <p:spPr>
          <a:xfrm>
            <a:off x="9395750" y="572671"/>
            <a:ext cx="4164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0ECA10C-1DCE-88CB-CC2C-6A8D56BA0C99}"/>
              </a:ext>
            </a:extLst>
          </p:cNvPr>
          <p:cNvSpPr txBox="1"/>
          <p:nvPr/>
        </p:nvSpPr>
        <p:spPr>
          <a:xfrm>
            <a:off x="3304577" y="0"/>
            <a:ext cx="4010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/>
              <a:t>Droites graduées fractions</a:t>
            </a:r>
          </a:p>
        </p:txBody>
      </p:sp>
    </p:spTree>
    <p:extLst>
      <p:ext uri="{BB962C8B-B14F-4D97-AF65-F5344CB8AC3E}">
        <p14:creationId xmlns:p14="http://schemas.microsoft.com/office/powerpoint/2010/main" val="187686375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19</Words>
  <Application>Microsoft Office PowerPoint</Application>
  <PresentationFormat>Format A4 (210 x 297 mm)</PresentationFormat>
  <Paragraphs>17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 2013 – 2022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24</cp:revision>
  <dcterms:created xsi:type="dcterms:W3CDTF">2023-05-30T13:04:46Z</dcterms:created>
  <dcterms:modified xsi:type="dcterms:W3CDTF">2026-08-07T13:37:15Z</dcterms:modified>
</cp:coreProperties>
</file>