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93" r:id="rId2"/>
    <p:sldId id="283" r:id="rId3"/>
    <p:sldId id="294" r:id="rId4"/>
    <p:sldId id="295" r:id="rId5"/>
    <p:sldId id="296" r:id="rId6"/>
    <p:sldId id="297" r:id="rId7"/>
    <p:sldId id="273" r:id="rId8"/>
    <p:sldId id="274" r:id="rId9"/>
    <p:sldId id="298" r:id="rId10"/>
    <p:sldId id="299" r:id="rId11"/>
    <p:sldId id="300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49" y="3009900"/>
              <a:ext cx="5437717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un nombre à la centaine et utiliser                        le vocabulaire.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715488" y="3464914"/>
            <a:ext cx="1086207" cy="1134758"/>
            <a:chOff x="3441468" y="3203936"/>
            <a:chExt cx="1086207" cy="113475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441468" y="3203936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2 999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980231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1719014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2 999&lt;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896997" y="382457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3 000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2121432" cy="468000"/>
              <a:chOff x="349857" y="2732400"/>
              <a:chExt cx="4813554" cy="468000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2 900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3 000</a:t>
              </a:r>
              <a:endParaRPr lang="fr-FR" sz="2800" dirty="0"/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C28192F4-1228-7132-9D02-46ABCE36FE48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2 999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2 900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3 000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5 704 &lt; …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5 704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5 700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5 800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DA6052-EF1E-8AD6-2A62-8281BA57C1A2}"/>
              </a:ext>
            </a:extLst>
          </p:cNvPr>
          <p:cNvGrpSpPr/>
          <p:nvPr/>
        </p:nvGrpSpPr>
        <p:grpSpPr>
          <a:xfrm>
            <a:off x="1771181" y="3089754"/>
            <a:ext cx="1086207" cy="1511785"/>
            <a:chOff x="-502839" y="2828776"/>
            <a:chExt cx="1086207" cy="1511785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AE4F91-3C96-5B21-1D5B-226FEE885021}"/>
                </a:ext>
              </a:extLst>
            </p:cNvPr>
            <p:cNvSpPr txBox="1"/>
            <p:nvPr/>
          </p:nvSpPr>
          <p:spPr>
            <a:xfrm>
              <a:off x="-502839" y="2828776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5 704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FAB7CA6-790A-B788-3939-5B1270B01521}"/>
                </a:ext>
              </a:extLst>
            </p:cNvPr>
            <p:cNvCxnSpPr>
              <a:cxnSpLocks/>
            </p:cNvCxnSpPr>
            <p:nvPr/>
          </p:nvCxnSpPr>
          <p:spPr>
            <a:xfrm>
              <a:off x="2402" y="3217214"/>
              <a:ext cx="0" cy="112334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Ellipse 7">
            <a:extLst>
              <a:ext uri="{FF2B5EF4-FFF2-40B4-BE49-F238E27FC236}">
                <a16:creationId xmlns:a16="http://schemas.microsoft.com/office/drawing/2014/main" id="{24CEA81F-900F-2B38-29AB-7BC93B20CF51}"/>
              </a:ext>
            </a:extLst>
          </p:cNvPr>
          <p:cNvSpPr/>
          <p:nvPr/>
        </p:nvSpPr>
        <p:spPr>
          <a:xfrm>
            <a:off x="5863810" y="376648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18937C0-1A70-0042-0D91-6B69AF418584}"/>
              </a:ext>
            </a:extLst>
          </p:cNvPr>
          <p:cNvSpPr/>
          <p:nvPr/>
        </p:nvSpPr>
        <p:spPr>
          <a:xfrm>
            <a:off x="1730386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49EA8C8-CA87-34B9-083A-552571E982E6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603685E-70EF-4E93-4936-E0F9F1745560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029E2C6-F05B-B2D3-4949-C8B68BC2B60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4D3E2C7-8457-6A32-A14D-E54705E34B8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9B468B0-4BDF-E987-47B2-13E8B3E626F8}"/>
                </a:ext>
              </a:extLst>
            </p:cNvPr>
            <p:cNvGrpSpPr/>
            <p:nvPr/>
          </p:nvGrpSpPr>
          <p:grpSpPr>
            <a:xfrm>
              <a:off x="4092301" y="4450401"/>
              <a:ext cx="2121432" cy="468000"/>
              <a:chOff x="349857" y="2732400"/>
              <a:chExt cx="4813554" cy="468000"/>
            </a:xfrm>
          </p:grpSpPr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E275236-2329-13E2-83FA-F922BC10E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F6C21-A02F-83B4-0D7C-0F9221D2E5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290A719-8153-898A-954E-08D20567EF2F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5700</a:t>
              </a:r>
              <a:endParaRPr lang="fr-FR" sz="28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5CB72AA-CAFD-7E42-0466-6A8B05812FB1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5 800</a:t>
              </a:r>
              <a:endParaRPr lang="fr-FR" sz="2800" dirty="0"/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AC75F151-8FEF-F649-ABCA-C43A24F29DF5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5 704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5 700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5 800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1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1 025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595378" y="3120550"/>
            <a:ext cx="1086207" cy="1236445"/>
            <a:chOff x="3030780" y="3102249"/>
            <a:chExt cx="1086207" cy="1236445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030780" y="3102249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1 025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1 025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1 100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DC811069-5073-D1D2-0569-16BA09E13A31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1 025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1 000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1 100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352874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7 958 &lt; …</a:t>
            </a:r>
          </a:p>
        </p:txBody>
      </p: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876599" y="3221358"/>
            <a:ext cx="1086207" cy="1140818"/>
            <a:chOff x="5227880" y="3177232"/>
            <a:chExt cx="1086207" cy="114081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27880" y="3177232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7 958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109331" y="357947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7 958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8 000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7 600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7 700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6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7 800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E3417062-0E0F-5E33-AC58-9E12DD3B8B0D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7 958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7 900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8 000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2 508 &lt;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356960" y="3114863"/>
            <a:ext cx="1086207" cy="1195071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38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2 508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2 508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2 500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2 600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2 400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2 500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2 600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2 700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2 800</a:t>
              </a:r>
              <a:endParaRPr lang="fr-FR" sz="2800" dirty="0"/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C481EF63-47EA-3E89-9C65-985399B8E4EE}"/>
              </a:ext>
            </a:extLst>
          </p:cNvPr>
          <p:cNvSpPr txBox="1"/>
          <p:nvPr/>
        </p:nvSpPr>
        <p:spPr>
          <a:xfrm>
            <a:off x="1437547" y="5398333"/>
            <a:ext cx="638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2 508 </a:t>
            </a:r>
            <a:r>
              <a:rPr lang="fr-FR" sz="2800" dirty="0">
                <a:solidFill>
                  <a:srgbClr val="FF0000"/>
                </a:solidFill>
              </a:rPr>
              <a:t>est compris entre </a:t>
            </a:r>
            <a:r>
              <a:rPr lang="fr-FR" sz="2800" b="1" dirty="0">
                <a:solidFill>
                  <a:srgbClr val="FF0000"/>
                </a:solidFill>
              </a:rPr>
              <a:t>2 500 </a:t>
            </a:r>
            <a:r>
              <a:rPr lang="fr-FR" sz="2800" dirty="0">
                <a:solidFill>
                  <a:srgbClr val="FF0000"/>
                </a:solidFill>
              </a:rPr>
              <a:t>et </a:t>
            </a:r>
            <a:r>
              <a:rPr lang="fr-FR" sz="2800" b="1" dirty="0">
                <a:solidFill>
                  <a:srgbClr val="FF0000"/>
                </a:solidFill>
              </a:rPr>
              <a:t>2 600</a:t>
            </a:r>
            <a:r>
              <a:rPr lang="fr-FR" sz="2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4036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2 999 &lt; …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280</Words>
  <Application>Microsoft Office PowerPoint</Application>
  <PresentationFormat>Affichage à l'écran (4:3)</PresentationFormat>
  <Paragraphs>77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Encadre le nombre à la centaine.</vt:lpstr>
      <vt:lpstr>Correction </vt:lpstr>
      <vt:lpstr>Utilise la droite graduée pour encadrer le nombre à la centaine.</vt:lpstr>
      <vt:lpstr>Correction </vt:lpstr>
      <vt:lpstr>Utilise la droite graduée pour encadrer le nombre à la centaine.</vt:lpstr>
      <vt:lpstr>Correction </vt:lpstr>
      <vt:lpstr>Utilise la droite graduée pour encadrer le nombre à la centaine.</vt:lpstr>
      <vt:lpstr>Correction </vt:lpstr>
      <vt:lpstr>Encadre le nombre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52</cp:revision>
  <dcterms:created xsi:type="dcterms:W3CDTF">2023-02-07T14:55:57Z</dcterms:created>
  <dcterms:modified xsi:type="dcterms:W3CDTF">2026-08-07T07:58:16Z</dcterms:modified>
</cp:coreProperties>
</file>