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89" r:id="rId2"/>
    <p:sldId id="283" r:id="rId3"/>
    <p:sldId id="273" r:id="rId4"/>
    <p:sldId id="279" r:id="rId5"/>
    <p:sldId id="290" r:id="rId6"/>
    <p:sldId id="291" r:id="rId7"/>
    <p:sldId id="292" r:id="rId8"/>
    <p:sldId id="293" r:id="rId9"/>
    <p:sldId id="296" r:id="rId10"/>
    <p:sldId id="297" r:id="rId11"/>
    <p:sldId id="294" r:id="rId12"/>
    <p:sldId id="29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67849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identifier la règle d’une suite logique.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B98F225-92DD-FE9B-F534-692B268AB609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731 – 733 – 736 – 740 - … - … - …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92EBFE-5F0E-68F9-898F-B9861B4DE442}"/>
              </a:ext>
            </a:extLst>
          </p:cNvPr>
          <p:cNvGrpSpPr/>
          <p:nvPr/>
        </p:nvGrpSpPr>
        <p:grpSpPr>
          <a:xfrm>
            <a:off x="987068" y="1242360"/>
            <a:ext cx="1022707" cy="731775"/>
            <a:chOff x="987068" y="1242360"/>
            <a:chExt cx="1022707" cy="731775"/>
          </a:xfrm>
        </p:grpSpPr>
        <p:sp>
          <p:nvSpPr>
            <p:cNvPr id="7" name="Flèche : courbe vers le bas 6">
              <a:extLst>
                <a:ext uri="{FF2B5EF4-FFF2-40B4-BE49-F238E27FC236}">
                  <a16:creationId xmlns:a16="http://schemas.microsoft.com/office/drawing/2014/main" id="{7B52CD05-232D-1798-5E7E-59663D198B8E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1DE396AA-A546-1BA4-D87D-7FE9E5F62D58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+2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11A082A-B21B-710F-6E10-E50703BC7B7B}"/>
              </a:ext>
            </a:extLst>
          </p:cNvPr>
          <p:cNvGrpSpPr/>
          <p:nvPr/>
        </p:nvGrpSpPr>
        <p:grpSpPr>
          <a:xfrm>
            <a:off x="2302948" y="1232389"/>
            <a:ext cx="1022707" cy="731775"/>
            <a:chOff x="987068" y="1242360"/>
            <a:chExt cx="1022707" cy="731775"/>
          </a:xfrm>
        </p:grpSpPr>
        <p:sp>
          <p:nvSpPr>
            <p:cNvPr id="11" name="Flèche : courbe vers le bas 10">
              <a:extLst>
                <a:ext uri="{FF2B5EF4-FFF2-40B4-BE49-F238E27FC236}">
                  <a16:creationId xmlns:a16="http://schemas.microsoft.com/office/drawing/2014/main" id="{BE3321B5-CEFD-DD7C-81A5-A6723BD85116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AC89E85-5DFB-0F2F-1574-BEA491226C11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+3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F099F44-4861-7B84-CC6E-F0F799D233BD}"/>
              </a:ext>
            </a:extLst>
          </p:cNvPr>
          <p:cNvGrpSpPr/>
          <p:nvPr/>
        </p:nvGrpSpPr>
        <p:grpSpPr>
          <a:xfrm>
            <a:off x="3646647" y="1211673"/>
            <a:ext cx="1022707" cy="731775"/>
            <a:chOff x="987068" y="1242360"/>
            <a:chExt cx="1022707" cy="731775"/>
          </a:xfrm>
        </p:grpSpPr>
        <p:sp>
          <p:nvSpPr>
            <p:cNvPr id="14" name="Flèche : courbe vers le bas 13">
              <a:extLst>
                <a:ext uri="{FF2B5EF4-FFF2-40B4-BE49-F238E27FC236}">
                  <a16:creationId xmlns:a16="http://schemas.microsoft.com/office/drawing/2014/main" id="{EF38254D-19BB-695A-1F16-6AD1754F2FD0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92A21237-6ECA-02C1-443E-FFBF1EFB1C86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+4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6FCDDF23-0F41-7494-BAEE-385129DB9D2F}"/>
              </a:ext>
            </a:extLst>
          </p:cNvPr>
          <p:cNvSpPr txBox="1"/>
          <p:nvPr/>
        </p:nvSpPr>
        <p:spPr>
          <a:xfrm>
            <a:off x="5306465" y="1982341"/>
            <a:ext cx="383753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745</a:t>
            </a:r>
            <a:r>
              <a:rPr lang="fr-FR" sz="3600" dirty="0"/>
              <a:t> – </a:t>
            </a:r>
            <a:r>
              <a:rPr lang="fr-FR" sz="3600" dirty="0">
                <a:solidFill>
                  <a:srgbClr val="FF0000"/>
                </a:solidFill>
              </a:rPr>
              <a:t>751</a:t>
            </a:r>
            <a:r>
              <a:rPr lang="fr-FR" sz="3600" b="1" dirty="0">
                <a:solidFill>
                  <a:srgbClr val="00B050"/>
                </a:solidFill>
              </a:rPr>
              <a:t> </a:t>
            </a:r>
            <a:r>
              <a:rPr lang="fr-FR" sz="3600" dirty="0"/>
              <a:t>– </a:t>
            </a:r>
            <a:r>
              <a:rPr lang="fr-FR" sz="3600" dirty="0">
                <a:solidFill>
                  <a:srgbClr val="FF0000"/>
                </a:solidFill>
              </a:rPr>
              <a:t>758</a:t>
            </a:r>
          </a:p>
        </p:txBody>
      </p:sp>
    </p:spTree>
    <p:extLst>
      <p:ext uri="{BB962C8B-B14F-4D97-AF65-F5344CB8AC3E}">
        <p14:creationId xmlns:p14="http://schemas.microsoft.com/office/powerpoint/2010/main" val="421140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140 – 150 – 145 – 155  - … - … - … </a:t>
            </a:r>
          </a:p>
        </p:txBody>
      </p:sp>
    </p:spTree>
    <p:extLst>
      <p:ext uri="{BB962C8B-B14F-4D97-AF65-F5344CB8AC3E}">
        <p14:creationId xmlns:p14="http://schemas.microsoft.com/office/powerpoint/2010/main" val="2131058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B98F225-92DD-FE9B-F534-692B268AB609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140 – 150 – 145 – 155 - … - … - …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92EBFE-5F0E-68F9-898F-B9861B4DE442}"/>
              </a:ext>
            </a:extLst>
          </p:cNvPr>
          <p:cNvGrpSpPr/>
          <p:nvPr/>
        </p:nvGrpSpPr>
        <p:grpSpPr>
          <a:xfrm>
            <a:off x="987068" y="1242360"/>
            <a:ext cx="1022707" cy="731775"/>
            <a:chOff x="987068" y="1242360"/>
            <a:chExt cx="1022707" cy="731775"/>
          </a:xfrm>
        </p:grpSpPr>
        <p:sp>
          <p:nvSpPr>
            <p:cNvPr id="7" name="Flèche : courbe vers le bas 6">
              <a:extLst>
                <a:ext uri="{FF2B5EF4-FFF2-40B4-BE49-F238E27FC236}">
                  <a16:creationId xmlns:a16="http://schemas.microsoft.com/office/drawing/2014/main" id="{7B52CD05-232D-1798-5E7E-59663D198B8E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1DE396AA-A546-1BA4-D87D-7FE9E5F62D58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11A082A-B21B-710F-6E10-E50703BC7B7B}"/>
              </a:ext>
            </a:extLst>
          </p:cNvPr>
          <p:cNvGrpSpPr/>
          <p:nvPr/>
        </p:nvGrpSpPr>
        <p:grpSpPr>
          <a:xfrm>
            <a:off x="2302948" y="1232389"/>
            <a:ext cx="1022707" cy="731775"/>
            <a:chOff x="987068" y="1242360"/>
            <a:chExt cx="1022707" cy="731775"/>
          </a:xfrm>
        </p:grpSpPr>
        <p:sp>
          <p:nvSpPr>
            <p:cNvPr id="11" name="Flèche : courbe vers le bas 10">
              <a:extLst>
                <a:ext uri="{FF2B5EF4-FFF2-40B4-BE49-F238E27FC236}">
                  <a16:creationId xmlns:a16="http://schemas.microsoft.com/office/drawing/2014/main" id="{BE3321B5-CEFD-DD7C-81A5-A6723BD85116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AC89E85-5DFB-0F2F-1574-BEA491226C11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-5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F099F44-4861-7B84-CC6E-F0F799D233BD}"/>
              </a:ext>
            </a:extLst>
          </p:cNvPr>
          <p:cNvGrpSpPr/>
          <p:nvPr/>
        </p:nvGrpSpPr>
        <p:grpSpPr>
          <a:xfrm>
            <a:off x="3646647" y="1211673"/>
            <a:ext cx="1022707" cy="731775"/>
            <a:chOff x="987068" y="1242360"/>
            <a:chExt cx="1022707" cy="731775"/>
          </a:xfrm>
        </p:grpSpPr>
        <p:sp>
          <p:nvSpPr>
            <p:cNvPr id="14" name="Flèche : courbe vers le bas 13">
              <a:extLst>
                <a:ext uri="{FF2B5EF4-FFF2-40B4-BE49-F238E27FC236}">
                  <a16:creationId xmlns:a16="http://schemas.microsoft.com/office/drawing/2014/main" id="{EF38254D-19BB-695A-1F16-6AD1754F2FD0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92A21237-6ECA-02C1-443E-FFBF1EFB1C86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6FCDDF23-0F41-7494-BAEE-385129DB9D2F}"/>
              </a:ext>
            </a:extLst>
          </p:cNvPr>
          <p:cNvSpPr txBox="1"/>
          <p:nvPr/>
        </p:nvSpPr>
        <p:spPr>
          <a:xfrm>
            <a:off x="5306465" y="1982341"/>
            <a:ext cx="383753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150</a:t>
            </a:r>
            <a:r>
              <a:rPr lang="fr-FR" sz="3600" dirty="0"/>
              <a:t> – </a:t>
            </a:r>
            <a:r>
              <a:rPr lang="fr-FR" sz="3600" dirty="0">
                <a:solidFill>
                  <a:srgbClr val="FF0000"/>
                </a:solidFill>
              </a:rPr>
              <a:t>160</a:t>
            </a:r>
            <a:r>
              <a:rPr lang="fr-FR" sz="3600" b="1" dirty="0">
                <a:solidFill>
                  <a:srgbClr val="00B050"/>
                </a:solidFill>
              </a:rPr>
              <a:t> </a:t>
            </a:r>
            <a:r>
              <a:rPr lang="fr-FR" sz="3600" dirty="0"/>
              <a:t>– </a:t>
            </a:r>
            <a:r>
              <a:rPr lang="fr-FR" sz="3600" dirty="0">
                <a:solidFill>
                  <a:srgbClr val="FF0000"/>
                </a:solidFill>
              </a:rPr>
              <a:t>155</a:t>
            </a:r>
          </a:p>
        </p:txBody>
      </p:sp>
    </p:spTree>
    <p:extLst>
      <p:ext uri="{BB962C8B-B14F-4D97-AF65-F5344CB8AC3E}">
        <p14:creationId xmlns:p14="http://schemas.microsoft.com/office/powerpoint/2010/main" val="285558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0 – 2 – 4 – 6 – 8 – 10 – 12 - … - … - …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8E88809-6B66-F135-7379-AE1F7117E337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0 – 2 – 4 – 6 – 8 – 10 – 12 - </a:t>
            </a:r>
            <a:r>
              <a:rPr lang="fr-FR" sz="3600" dirty="0">
                <a:solidFill>
                  <a:srgbClr val="FF0000"/>
                </a:solidFill>
              </a:rPr>
              <a:t>14</a:t>
            </a:r>
            <a:r>
              <a:rPr lang="fr-FR" sz="3600" dirty="0"/>
              <a:t> - </a:t>
            </a:r>
            <a:r>
              <a:rPr lang="fr-FR" sz="3600" dirty="0">
                <a:solidFill>
                  <a:srgbClr val="FF0000"/>
                </a:solidFill>
              </a:rPr>
              <a:t>16</a:t>
            </a:r>
            <a:r>
              <a:rPr lang="fr-FR" sz="3600" dirty="0"/>
              <a:t> - </a:t>
            </a:r>
            <a:r>
              <a:rPr lang="fr-FR" sz="3600" dirty="0">
                <a:solidFill>
                  <a:srgbClr val="FF0000"/>
                </a:solidFill>
              </a:rPr>
              <a:t>18</a:t>
            </a:r>
            <a:r>
              <a:rPr lang="fr-FR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13 – 23 – 33 – 43 – 53  - … - … - … </a:t>
            </a:r>
          </a:p>
        </p:txBody>
      </p:sp>
    </p:spTree>
    <p:extLst>
      <p:ext uri="{BB962C8B-B14F-4D97-AF65-F5344CB8AC3E}">
        <p14:creationId xmlns:p14="http://schemas.microsoft.com/office/powerpoint/2010/main" val="321788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8BDF6B-D8F3-4950-90E9-197BE80B0F10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13 – 23 – 33 – 43 – 53  - … - … - …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92EBFE-5F0E-68F9-898F-B9861B4DE442}"/>
              </a:ext>
            </a:extLst>
          </p:cNvPr>
          <p:cNvGrpSpPr/>
          <p:nvPr/>
        </p:nvGrpSpPr>
        <p:grpSpPr>
          <a:xfrm>
            <a:off x="987068" y="1242360"/>
            <a:ext cx="1022707" cy="731775"/>
            <a:chOff x="987068" y="1242360"/>
            <a:chExt cx="1022707" cy="731775"/>
          </a:xfrm>
        </p:grpSpPr>
        <p:sp>
          <p:nvSpPr>
            <p:cNvPr id="7" name="Flèche : courbe vers le bas 6">
              <a:extLst>
                <a:ext uri="{FF2B5EF4-FFF2-40B4-BE49-F238E27FC236}">
                  <a16:creationId xmlns:a16="http://schemas.microsoft.com/office/drawing/2014/main" id="{7B52CD05-232D-1798-5E7E-59663D198B8E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1DE396AA-A546-1BA4-D87D-7FE9E5F62D58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11A082A-B21B-710F-6E10-E50703BC7B7B}"/>
              </a:ext>
            </a:extLst>
          </p:cNvPr>
          <p:cNvGrpSpPr/>
          <p:nvPr/>
        </p:nvGrpSpPr>
        <p:grpSpPr>
          <a:xfrm>
            <a:off x="1985685" y="1241779"/>
            <a:ext cx="1022707" cy="731775"/>
            <a:chOff x="987068" y="1242360"/>
            <a:chExt cx="1022707" cy="731775"/>
          </a:xfrm>
        </p:grpSpPr>
        <p:sp>
          <p:nvSpPr>
            <p:cNvPr id="11" name="Flèche : courbe vers le bas 10">
              <a:extLst>
                <a:ext uri="{FF2B5EF4-FFF2-40B4-BE49-F238E27FC236}">
                  <a16:creationId xmlns:a16="http://schemas.microsoft.com/office/drawing/2014/main" id="{BE3321B5-CEFD-DD7C-81A5-A6723BD85116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AC89E85-5DFB-0F2F-1574-BEA491226C11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F099F44-4861-7B84-CC6E-F0F799D233BD}"/>
              </a:ext>
            </a:extLst>
          </p:cNvPr>
          <p:cNvGrpSpPr/>
          <p:nvPr/>
        </p:nvGrpSpPr>
        <p:grpSpPr>
          <a:xfrm>
            <a:off x="2973547" y="1234154"/>
            <a:ext cx="1022707" cy="731775"/>
            <a:chOff x="987068" y="1242360"/>
            <a:chExt cx="1022707" cy="731775"/>
          </a:xfrm>
        </p:grpSpPr>
        <p:sp>
          <p:nvSpPr>
            <p:cNvPr id="14" name="Flèche : courbe vers le bas 13">
              <a:extLst>
                <a:ext uri="{FF2B5EF4-FFF2-40B4-BE49-F238E27FC236}">
                  <a16:creationId xmlns:a16="http://schemas.microsoft.com/office/drawing/2014/main" id="{EF38254D-19BB-695A-1F16-6AD1754F2FD0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92A21237-6ECA-02C1-443E-FFBF1EFB1C86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6FCDDF23-0F41-7494-BAEE-385129DB9D2F}"/>
              </a:ext>
            </a:extLst>
          </p:cNvPr>
          <p:cNvSpPr txBox="1"/>
          <p:nvPr/>
        </p:nvSpPr>
        <p:spPr>
          <a:xfrm>
            <a:off x="5306465" y="1982341"/>
            <a:ext cx="256657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63</a:t>
            </a:r>
            <a:r>
              <a:rPr lang="fr-FR" sz="3600" dirty="0"/>
              <a:t> – </a:t>
            </a:r>
            <a:r>
              <a:rPr lang="fr-FR" sz="3600" dirty="0">
                <a:solidFill>
                  <a:srgbClr val="FF0000"/>
                </a:solidFill>
              </a:rPr>
              <a:t>73</a:t>
            </a:r>
            <a:r>
              <a:rPr lang="fr-FR" sz="3600" b="1" dirty="0">
                <a:solidFill>
                  <a:srgbClr val="00B050"/>
                </a:solidFill>
              </a:rPr>
              <a:t> </a:t>
            </a:r>
            <a:r>
              <a:rPr lang="fr-FR" sz="3600" dirty="0"/>
              <a:t>– </a:t>
            </a:r>
            <a:r>
              <a:rPr lang="fr-FR" sz="3600" dirty="0">
                <a:solidFill>
                  <a:srgbClr val="FF0000"/>
                </a:solidFill>
              </a:rPr>
              <a:t>83</a:t>
            </a:r>
          </a:p>
        </p:txBody>
      </p:sp>
    </p:spTree>
    <p:extLst>
      <p:ext uri="{BB962C8B-B14F-4D97-AF65-F5344CB8AC3E}">
        <p14:creationId xmlns:p14="http://schemas.microsoft.com/office/powerpoint/2010/main" val="298234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133 – 122 – 111 – 100  - … - … - … </a:t>
            </a:r>
          </a:p>
        </p:txBody>
      </p:sp>
    </p:spTree>
    <p:extLst>
      <p:ext uri="{BB962C8B-B14F-4D97-AF65-F5344CB8AC3E}">
        <p14:creationId xmlns:p14="http://schemas.microsoft.com/office/powerpoint/2010/main" val="353919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B98F225-92DD-FE9B-F534-692B268AB609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133 – 122 – 111 – 100  - … - … - …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92EBFE-5F0E-68F9-898F-B9861B4DE442}"/>
              </a:ext>
            </a:extLst>
          </p:cNvPr>
          <p:cNvGrpSpPr/>
          <p:nvPr/>
        </p:nvGrpSpPr>
        <p:grpSpPr>
          <a:xfrm>
            <a:off x="987068" y="1242360"/>
            <a:ext cx="1022707" cy="731775"/>
            <a:chOff x="987068" y="1242360"/>
            <a:chExt cx="1022707" cy="731775"/>
          </a:xfrm>
        </p:grpSpPr>
        <p:sp>
          <p:nvSpPr>
            <p:cNvPr id="7" name="Flèche : courbe vers le bas 6">
              <a:extLst>
                <a:ext uri="{FF2B5EF4-FFF2-40B4-BE49-F238E27FC236}">
                  <a16:creationId xmlns:a16="http://schemas.microsoft.com/office/drawing/2014/main" id="{7B52CD05-232D-1798-5E7E-59663D198B8E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1DE396AA-A546-1BA4-D87D-7FE9E5F62D58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-11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11A082A-B21B-710F-6E10-E50703BC7B7B}"/>
              </a:ext>
            </a:extLst>
          </p:cNvPr>
          <p:cNvGrpSpPr/>
          <p:nvPr/>
        </p:nvGrpSpPr>
        <p:grpSpPr>
          <a:xfrm>
            <a:off x="2274881" y="1263076"/>
            <a:ext cx="1022707" cy="731775"/>
            <a:chOff x="987068" y="1242360"/>
            <a:chExt cx="1022707" cy="731775"/>
          </a:xfrm>
        </p:grpSpPr>
        <p:sp>
          <p:nvSpPr>
            <p:cNvPr id="11" name="Flèche : courbe vers le bas 10">
              <a:extLst>
                <a:ext uri="{FF2B5EF4-FFF2-40B4-BE49-F238E27FC236}">
                  <a16:creationId xmlns:a16="http://schemas.microsoft.com/office/drawing/2014/main" id="{BE3321B5-CEFD-DD7C-81A5-A6723BD85116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AC89E85-5DFB-0F2F-1574-BEA491226C11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-11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F099F44-4861-7B84-CC6E-F0F799D233BD}"/>
              </a:ext>
            </a:extLst>
          </p:cNvPr>
          <p:cNvGrpSpPr/>
          <p:nvPr/>
        </p:nvGrpSpPr>
        <p:grpSpPr>
          <a:xfrm>
            <a:off x="3573449" y="1234154"/>
            <a:ext cx="1022707" cy="731775"/>
            <a:chOff x="987068" y="1242360"/>
            <a:chExt cx="1022707" cy="731775"/>
          </a:xfrm>
        </p:grpSpPr>
        <p:sp>
          <p:nvSpPr>
            <p:cNvPr id="14" name="Flèche : courbe vers le bas 13">
              <a:extLst>
                <a:ext uri="{FF2B5EF4-FFF2-40B4-BE49-F238E27FC236}">
                  <a16:creationId xmlns:a16="http://schemas.microsoft.com/office/drawing/2014/main" id="{EF38254D-19BB-695A-1F16-6AD1754F2FD0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92A21237-6ECA-02C1-443E-FFBF1EFB1C86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-11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6FCDDF23-0F41-7494-BAEE-385129DB9D2F}"/>
              </a:ext>
            </a:extLst>
          </p:cNvPr>
          <p:cNvSpPr txBox="1"/>
          <p:nvPr/>
        </p:nvSpPr>
        <p:spPr>
          <a:xfrm>
            <a:off x="5306465" y="1982341"/>
            <a:ext cx="256657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89</a:t>
            </a:r>
            <a:r>
              <a:rPr lang="fr-FR" sz="3600" dirty="0"/>
              <a:t> – </a:t>
            </a:r>
            <a:r>
              <a:rPr lang="fr-FR" sz="3600" dirty="0">
                <a:solidFill>
                  <a:srgbClr val="FF0000"/>
                </a:solidFill>
              </a:rPr>
              <a:t>78</a:t>
            </a:r>
            <a:r>
              <a:rPr lang="fr-FR" sz="3600" b="1" dirty="0">
                <a:solidFill>
                  <a:srgbClr val="00B050"/>
                </a:solidFill>
              </a:rPr>
              <a:t> </a:t>
            </a:r>
            <a:r>
              <a:rPr lang="fr-FR" sz="3600" dirty="0"/>
              <a:t>– </a:t>
            </a:r>
            <a:r>
              <a:rPr lang="fr-FR" sz="3600" dirty="0">
                <a:solidFill>
                  <a:srgbClr val="FF0000"/>
                </a:solidFill>
              </a:rPr>
              <a:t>67</a:t>
            </a:r>
          </a:p>
        </p:txBody>
      </p:sp>
    </p:spTree>
    <p:extLst>
      <p:ext uri="{BB962C8B-B14F-4D97-AF65-F5344CB8AC3E}">
        <p14:creationId xmlns:p14="http://schemas.microsoft.com/office/powerpoint/2010/main" val="380396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731 – 733 – 736 – 740  - … - … - … </a:t>
            </a:r>
          </a:p>
        </p:txBody>
      </p:sp>
    </p:spTree>
    <p:extLst>
      <p:ext uri="{BB962C8B-B14F-4D97-AF65-F5344CB8AC3E}">
        <p14:creationId xmlns:p14="http://schemas.microsoft.com/office/powerpoint/2010/main" val="22364796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256</Words>
  <Application>Microsoft Office PowerPoint</Application>
  <PresentationFormat>Affichage à l'écran (4:3)</PresentationFormat>
  <Paragraphs>48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Complète la suite des nombres. </vt:lpstr>
      <vt:lpstr>Correction </vt:lpstr>
      <vt:lpstr>Complète la suite des nombres. </vt:lpstr>
      <vt:lpstr>Correction </vt:lpstr>
      <vt:lpstr>Complète la suite des nombres. </vt:lpstr>
      <vt:lpstr>Correction </vt:lpstr>
      <vt:lpstr>Complète la suite des nombres. </vt:lpstr>
      <vt:lpstr>Correction </vt:lpstr>
      <vt:lpstr>Complète la suite des nombres.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40</cp:revision>
  <dcterms:created xsi:type="dcterms:W3CDTF">2023-02-07T14:55:57Z</dcterms:created>
  <dcterms:modified xsi:type="dcterms:W3CDTF">2026-08-07T06:53:31Z</dcterms:modified>
</cp:coreProperties>
</file>