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311" r:id="rId2"/>
    <p:sldId id="283" r:id="rId3"/>
    <p:sldId id="290" r:id="rId4"/>
    <p:sldId id="291" r:id="rId5"/>
    <p:sldId id="292" r:id="rId6"/>
    <p:sldId id="299" r:id="rId7"/>
    <p:sldId id="301" r:id="rId8"/>
    <p:sldId id="308" r:id="rId9"/>
    <p:sldId id="310" r:id="rId10"/>
    <p:sldId id="312" r:id="rId11"/>
    <p:sldId id="313" r:id="rId12"/>
    <p:sldId id="316" r:id="rId13"/>
    <p:sldId id="317" r:id="rId14"/>
    <p:sldId id="314" r:id="rId15"/>
    <p:sldId id="315" r:id="rId16"/>
    <p:sldId id="318" r:id="rId17"/>
    <p:sldId id="319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41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477806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calcule le produit d’un nombre compris entre 11 et 19 par un nombre inférieur à 10.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6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95408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6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6</a:t>
            </a:r>
            <a:r>
              <a:rPr lang="fr-FR" sz="4800" dirty="0"/>
              <a:t> + 5 × </a:t>
            </a:r>
            <a:r>
              <a:rPr lang="fr-FR" sz="4800" dirty="0">
                <a:solidFill>
                  <a:srgbClr val="00B050"/>
                </a:solidFill>
              </a:rPr>
              <a:t>6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60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30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90</a:t>
            </a:r>
          </a:p>
        </p:txBody>
      </p:sp>
    </p:spTree>
    <p:extLst>
      <p:ext uri="{BB962C8B-B14F-4D97-AF65-F5344CB8AC3E}">
        <p14:creationId xmlns:p14="http://schemas.microsoft.com/office/powerpoint/2010/main" val="193160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17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2583226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17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+ 7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30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21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51</a:t>
            </a:r>
          </a:p>
        </p:txBody>
      </p:sp>
    </p:spTree>
    <p:extLst>
      <p:ext uri="{BB962C8B-B14F-4D97-AF65-F5344CB8AC3E}">
        <p14:creationId xmlns:p14="http://schemas.microsoft.com/office/powerpoint/2010/main" val="129129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19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1170131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19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+ 9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40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36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76</a:t>
            </a:r>
          </a:p>
        </p:txBody>
      </p:sp>
    </p:spTree>
    <p:extLst>
      <p:ext uri="{BB962C8B-B14F-4D97-AF65-F5344CB8AC3E}">
        <p14:creationId xmlns:p14="http://schemas.microsoft.com/office/powerpoint/2010/main" val="35836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18 × </a:t>
            </a:r>
            <a:r>
              <a:rPr lang="fr-FR" sz="4800" dirty="0">
                <a:solidFill>
                  <a:srgbClr val="00B050"/>
                </a:solidFill>
              </a:rPr>
              <a:t>8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13916571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18 × </a:t>
            </a:r>
            <a:r>
              <a:rPr lang="fr-FR" sz="4800" dirty="0">
                <a:solidFill>
                  <a:srgbClr val="00B050"/>
                </a:solidFill>
              </a:rPr>
              <a:t>8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8</a:t>
            </a:r>
            <a:r>
              <a:rPr lang="fr-FR" sz="4800" dirty="0"/>
              <a:t> + 8</a:t>
            </a:r>
            <a:r>
              <a:rPr lang="fr-FR" sz="4800" dirty="0">
                <a:solidFill>
                  <a:srgbClr val="0070C0"/>
                </a:solidFill>
              </a:rPr>
              <a:t> </a:t>
            </a:r>
            <a:r>
              <a:rPr lang="fr-FR" sz="4800" dirty="0"/>
              <a:t>× </a:t>
            </a:r>
            <a:r>
              <a:rPr lang="fr-FR" sz="4800" dirty="0">
                <a:solidFill>
                  <a:srgbClr val="00B050"/>
                </a:solidFill>
              </a:rPr>
              <a:t>8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80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64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39" y="1744090"/>
            <a:ext cx="120132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144</a:t>
            </a:r>
          </a:p>
        </p:txBody>
      </p:sp>
    </p:spTree>
    <p:extLst>
      <p:ext uri="{BB962C8B-B14F-4D97-AF65-F5344CB8AC3E}">
        <p14:creationId xmlns:p14="http://schemas.microsoft.com/office/powerpoint/2010/main" val="50180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stratégie de calcul.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F91B083B-12F9-5270-D90D-2190DB0AF3DC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FC9FD67-FF76-9603-CC35-5E6E535174F1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ACA449FE-B7D1-CB55-D47E-F5A15D59D47F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AA487355-CDC6-1817-BB74-422B9EB2E363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6229B3E-95BE-30A0-95CA-777262BCD091}"/>
              </a:ext>
            </a:extLst>
          </p:cNvPr>
          <p:cNvSpPr txBox="1"/>
          <p:nvPr/>
        </p:nvSpPr>
        <p:spPr>
          <a:xfrm>
            <a:off x="1672425" y="485563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x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95001" y="995154"/>
            <a:ext cx="6913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5D62625-F42A-69A8-1DC7-C9761F1AFF9D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3DD1F5C8-7746-ACE6-7312-0E15CA3B96A3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2A566E39-04FB-2F22-B5FA-1ED2D6142892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C61F66D-6652-1AB3-CCB7-19E7E2FB3486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029CF831-C4D4-AEBE-46E9-E23AA7FB49B3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1512FE94-39FE-32FC-3212-FEA58CC82DF3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2D74C409-F774-CE8A-DB98-AEDCD2DA391F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70CF90F-CD63-787A-4F0B-0106EBFD5828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D1A74628-1979-A6BC-8B0B-2E3AA7237BE5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290810DF-29CB-4DC0-1C83-BE154A3498B5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F980B3EF-C107-CDB7-14F5-A47207B77947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53397697-E600-9F48-289E-C7A633AA3C96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F473A34E-7F3F-D427-4C82-8F35672E8E9B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457A62D6-F69A-8278-02B4-460D81EC38C3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386FE4CB-EEA8-48F8-5ECA-3C89C275D42F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1122A136-E8A6-A993-34D2-92D63A37AE02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C19B332B-47A2-4165-4D25-ECCC1926A50D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BE2EE83F-519F-486A-BB62-FB93D1A90A7A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191A82AD-EFBA-7446-15E2-3BE2F2276F6B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BBFEB0EA-D2A7-C1EC-92F0-B6E3DDC8641F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B0A67F9F-4E9D-2556-06E8-CBC3CFBD7263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A7D4EB86-503A-0150-C755-EC9CE690D408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0E63E7-20C3-C449-DA42-1F81088C22F6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F986E42F-DF40-DE05-7344-49F5EBD35F0F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8C0DC004-240A-956F-4DC3-AF7908A2816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B592A992-2957-7191-9B9A-C656924E81A5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26D8FD09-0FB0-82F8-2F18-C0BEE7A2FCD9}"/>
              </a:ext>
            </a:extLst>
          </p:cNvPr>
          <p:cNvSpPr/>
          <p:nvPr/>
        </p:nvSpPr>
        <p:spPr>
          <a:xfrm>
            <a:off x="6353734" y="290500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2B7E7641-2DDF-C98F-7A0C-63CE3FF4C828}"/>
              </a:ext>
            </a:extLst>
          </p:cNvPr>
          <p:cNvSpPr/>
          <p:nvPr/>
        </p:nvSpPr>
        <p:spPr>
          <a:xfrm>
            <a:off x="6353735" y="241185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AD1A8FEB-73AF-8A89-2CEA-39BAC9A42037}"/>
              </a:ext>
            </a:extLst>
          </p:cNvPr>
          <p:cNvSpPr/>
          <p:nvPr/>
        </p:nvSpPr>
        <p:spPr>
          <a:xfrm>
            <a:off x="6353733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71E1F0FD-02FB-6A9A-6268-E9E46340B2DE}"/>
              </a:ext>
            </a:extLst>
          </p:cNvPr>
          <p:cNvSpPr/>
          <p:nvPr/>
        </p:nvSpPr>
        <p:spPr>
          <a:xfrm>
            <a:off x="7008332" y="290500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1C20DB34-0F7A-4047-6B63-16231DDF6FD4}"/>
              </a:ext>
            </a:extLst>
          </p:cNvPr>
          <p:cNvSpPr/>
          <p:nvPr/>
        </p:nvSpPr>
        <p:spPr>
          <a:xfrm>
            <a:off x="7008333" y="241400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19A007CD-EA5B-E372-2AFD-4E1DCA872F01}"/>
              </a:ext>
            </a:extLst>
          </p:cNvPr>
          <p:cNvSpPr/>
          <p:nvPr/>
        </p:nvSpPr>
        <p:spPr>
          <a:xfrm>
            <a:off x="7585814" y="290500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2074EA4C-9B73-A9DE-D25F-04844B88A4E2}"/>
              </a:ext>
            </a:extLst>
          </p:cNvPr>
          <p:cNvSpPr/>
          <p:nvPr/>
        </p:nvSpPr>
        <p:spPr>
          <a:xfrm>
            <a:off x="7585815" y="241185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02BCC373-3021-E2BD-F71F-B6B2F958373D}"/>
              </a:ext>
            </a:extLst>
          </p:cNvPr>
          <p:cNvSpPr/>
          <p:nvPr/>
        </p:nvSpPr>
        <p:spPr>
          <a:xfrm>
            <a:off x="7008332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4FFF94BF-5687-053B-6917-CD0AF37A6A8A}"/>
              </a:ext>
            </a:extLst>
          </p:cNvPr>
          <p:cNvSpPr/>
          <p:nvPr/>
        </p:nvSpPr>
        <p:spPr>
          <a:xfrm>
            <a:off x="7585813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61592FB8-3BE2-16D5-D5C4-0619A3ABCB2F}"/>
              </a:ext>
            </a:extLst>
          </p:cNvPr>
          <p:cNvSpPr/>
          <p:nvPr/>
        </p:nvSpPr>
        <p:spPr>
          <a:xfrm>
            <a:off x="420914" y="2148114"/>
            <a:ext cx="5642609" cy="20260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B84BF15-CE20-32B4-8B3A-174F7C76A263}"/>
              </a:ext>
            </a:extLst>
          </p:cNvPr>
          <p:cNvSpPr/>
          <p:nvPr/>
        </p:nvSpPr>
        <p:spPr>
          <a:xfrm>
            <a:off x="6093385" y="2118104"/>
            <a:ext cx="2140550" cy="205607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544895E-469A-735B-D79C-D2E8A175CC3F}"/>
              </a:ext>
            </a:extLst>
          </p:cNvPr>
          <p:cNvSpPr txBox="1"/>
          <p:nvPr/>
        </p:nvSpPr>
        <p:spPr>
          <a:xfrm>
            <a:off x="6214297" y="4855636"/>
            <a:ext cx="20196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 x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40ED08D-9531-73FE-0FD8-01FB194189A7}"/>
              </a:ext>
            </a:extLst>
          </p:cNvPr>
          <p:cNvSpPr txBox="1"/>
          <p:nvPr/>
        </p:nvSpPr>
        <p:spPr>
          <a:xfrm>
            <a:off x="1319409" y="273012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40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DFB1252-B6AB-30B7-5BA2-F455A6862A19}"/>
              </a:ext>
            </a:extLst>
          </p:cNvPr>
          <p:cNvSpPr txBox="1"/>
          <p:nvPr/>
        </p:nvSpPr>
        <p:spPr>
          <a:xfrm>
            <a:off x="6123038" y="2716800"/>
            <a:ext cx="287063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9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21A0252-0625-2C61-AD4A-9C8F9DCDE48F}"/>
              </a:ext>
            </a:extLst>
          </p:cNvPr>
          <p:cNvSpPr txBox="1"/>
          <p:nvPr/>
        </p:nvSpPr>
        <p:spPr>
          <a:xfrm>
            <a:off x="4196283" y="9651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30 + 9 = </a:t>
            </a:r>
            <a:r>
              <a:rPr lang="fr-FR" sz="4800" dirty="0">
                <a:solidFill>
                  <a:srgbClr val="FF0000"/>
                </a:solidFill>
              </a:rPr>
              <a:t>39</a:t>
            </a:r>
          </a:p>
        </p:txBody>
      </p:sp>
    </p:spTree>
    <p:extLst>
      <p:ext uri="{BB962C8B-B14F-4D97-AF65-F5344CB8AC3E}">
        <p14:creationId xmlns:p14="http://schemas.microsoft.com/office/powerpoint/2010/main" val="316828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-1804137" y="16809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</p:spTree>
    <p:extLst>
      <p:ext uri="{BB962C8B-B14F-4D97-AF65-F5344CB8AC3E}">
        <p14:creationId xmlns:p14="http://schemas.microsoft.com/office/powerpoint/2010/main" val="86098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4C5E3C97-6284-4043-9CC7-8A7DA6867332}"/>
              </a:ext>
            </a:extLst>
          </p:cNvPr>
          <p:cNvSpPr/>
          <p:nvPr/>
        </p:nvSpPr>
        <p:spPr>
          <a:xfrm>
            <a:off x="275629" y="303481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BDDDDBB2-6D38-0F0E-29A6-A4B0136667C4}"/>
              </a:ext>
            </a:extLst>
          </p:cNvPr>
          <p:cNvSpPr/>
          <p:nvPr/>
        </p:nvSpPr>
        <p:spPr>
          <a:xfrm>
            <a:off x="275630" y="254381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6F8874A3-8C9F-959B-2CA2-EE9693D81A09}"/>
              </a:ext>
            </a:extLst>
          </p:cNvPr>
          <p:cNvSpPr/>
          <p:nvPr/>
        </p:nvSpPr>
        <p:spPr>
          <a:xfrm>
            <a:off x="853111" y="3034810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4F33069-1C0E-1D78-5EBA-761A1FC826B7}"/>
              </a:ext>
            </a:extLst>
          </p:cNvPr>
          <p:cNvSpPr/>
          <p:nvPr/>
        </p:nvSpPr>
        <p:spPr>
          <a:xfrm>
            <a:off x="853112" y="25416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F0C2BB4-4011-BBDD-B37E-5246A674E506}"/>
              </a:ext>
            </a:extLst>
          </p:cNvPr>
          <p:cNvSpPr txBox="1"/>
          <p:nvPr/>
        </p:nvSpPr>
        <p:spPr>
          <a:xfrm>
            <a:off x="1391508" y="5284064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5DF7DB4-1082-C88D-0C11-DB21728E46B0}"/>
              </a:ext>
            </a:extLst>
          </p:cNvPr>
          <p:cNvSpPr txBox="1"/>
          <p:nvPr/>
        </p:nvSpPr>
        <p:spPr>
          <a:xfrm>
            <a:off x="-1116462" y="1365692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6622F7E3-B291-C1B4-DF29-6E3610C38A3B}"/>
              </a:ext>
            </a:extLst>
          </p:cNvPr>
          <p:cNvSpPr/>
          <p:nvPr/>
        </p:nvSpPr>
        <p:spPr>
          <a:xfrm>
            <a:off x="275629" y="35280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53181611-A4A0-41DE-B6CD-AB1535BA809D}"/>
              </a:ext>
            </a:extLst>
          </p:cNvPr>
          <p:cNvSpPr/>
          <p:nvPr/>
        </p:nvSpPr>
        <p:spPr>
          <a:xfrm>
            <a:off x="853110" y="35280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2FEEAED-EA17-5ABB-3A7C-A12F87F38487}"/>
              </a:ext>
            </a:extLst>
          </p:cNvPr>
          <p:cNvSpPr/>
          <p:nvPr/>
        </p:nvSpPr>
        <p:spPr>
          <a:xfrm>
            <a:off x="1395769" y="303481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D0B5F911-3A2B-8710-F586-195C0450272F}"/>
              </a:ext>
            </a:extLst>
          </p:cNvPr>
          <p:cNvSpPr/>
          <p:nvPr/>
        </p:nvSpPr>
        <p:spPr>
          <a:xfrm>
            <a:off x="1395770" y="254381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4FE4210-0B58-76A6-8899-7AA9EC3873C3}"/>
              </a:ext>
            </a:extLst>
          </p:cNvPr>
          <p:cNvSpPr/>
          <p:nvPr/>
        </p:nvSpPr>
        <p:spPr>
          <a:xfrm>
            <a:off x="1973251" y="3034810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A77279E3-0E35-A647-B16E-EC030C2F7812}"/>
              </a:ext>
            </a:extLst>
          </p:cNvPr>
          <p:cNvSpPr/>
          <p:nvPr/>
        </p:nvSpPr>
        <p:spPr>
          <a:xfrm>
            <a:off x="1973252" y="25416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F2C4BE74-E2EC-7FA7-FFE1-86DCEACD04DB}"/>
              </a:ext>
            </a:extLst>
          </p:cNvPr>
          <p:cNvSpPr/>
          <p:nvPr/>
        </p:nvSpPr>
        <p:spPr>
          <a:xfrm>
            <a:off x="1395769" y="35280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DB4B808-5BB2-6C0F-AFA6-715A6E89FDF4}"/>
              </a:ext>
            </a:extLst>
          </p:cNvPr>
          <p:cNvSpPr/>
          <p:nvPr/>
        </p:nvSpPr>
        <p:spPr>
          <a:xfrm>
            <a:off x="1973250" y="35280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C0CA845A-CF8D-89CB-7131-5B96C88B1C38}"/>
              </a:ext>
            </a:extLst>
          </p:cNvPr>
          <p:cNvSpPr/>
          <p:nvPr/>
        </p:nvSpPr>
        <p:spPr>
          <a:xfrm>
            <a:off x="2541439" y="303481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7ED717ED-CA55-BDCB-6C5C-F2EC794815C8}"/>
              </a:ext>
            </a:extLst>
          </p:cNvPr>
          <p:cNvSpPr/>
          <p:nvPr/>
        </p:nvSpPr>
        <p:spPr>
          <a:xfrm>
            <a:off x="2541440" y="254381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074EDCC7-037C-7FF1-6FC0-5706EF8C3E67}"/>
              </a:ext>
            </a:extLst>
          </p:cNvPr>
          <p:cNvSpPr/>
          <p:nvPr/>
        </p:nvSpPr>
        <p:spPr>
          <a:xfrm>
            <a:off x="3118921" y="3034810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36271C8A-FED0-EF91-0E13-E97B9832F2B1}"/>
              </a:ext>
            </a:extLst>
          </p:cNvPr>
          <p:cNvSpPr/>
          <p:nvPr/>
        </p:nvSpPr>
        <p:spPr>
          <a:xfrm>
            <a:off x="3118922" y="25416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E7FFA12E-F6E2-6256-41BA-379BBB8822BE}"/>
              </a:ext>
            </a:extLst>
          </p:cNvPr>
          <p:cNvSpPr/>
          <p:nvPr/>
        </p:nvSpPr>
        <p:spPr>
          <a:xfrm>
            <a:off x="2541439" y="35280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1D66E0FD-01C1-86F4-CBC1-88C37C8598D4}"/>
              </a:ext>
            </a:extLst>
          </p:cNvPr>
          <p:cNvSpPr/>
          <p:nvPr/>
        </p:nvSpPr>
        <p:spPr>
          <a:xfrm>
            <a:off x="3118920" y="35280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0687D4D0-586B-F312-3C7E-781D86DAD47C}"/>
              </a:ext>
            </a:extLst>
          </p:cNvPr>
          <p:cNvSpPr/>
          <p:nvPr/>
        </p:nvSpPr>
        <p:spPr>
          <a:xfrm>
            <a:off x="3661579" y="303481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13CA6DF4-A694-8DEB-1125-4C3506591BD1}"/>
              </a:ext>
            </a:extLst>
          </p:cNvPr>
          <p:cNvSpPr/>
          <p:nvPr/>
        </p:nvSpPr>
        <p:spPr>
          <a:xfrm>
            <a:off x="3661580" y="254381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95243515-F769-A00D-C0E4-26A1848AD29B}"/>
              </a:ext>
            </a:extLst>
          </p:cNvPr>
          <p:cNvSpPr/>
          <p:nvPr/>
        </p:nvSpPr>
        <p:spPr>
          <a:xfrm>
            <a:off x="4239061" y="3034810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043CAF82-4AF9-41F7-F7B2-2476761A0F37}"/>
              </a:ext>
            </a:extLst>
          </p:cNvPr>
          <p:cNvSpPr/>
          <p:nvPr/>
        </p:nvSpPr>
        <p:spPr>
          <a:xfrm>
            <a:off x="4239062" y="25416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D52DCEB0-98CB-8C12-B6C6-F02F1F5CCCEC}"/>
              </a:ext>
            </a:extLst>
          </p:cNvPr>
          <p:cNvSpPr/>
          <p:nvPr/>
        </p:nvSpPr>
        <p:spPr>
          <a:xfrm>
            <a:off x="3661579" y="35280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58E65D61-B5DC-B6BB-A2A8-C84A5B453BBE}"/>
              </a:ext>
            </a:extLst>
          </p:cNvPr>
          <p:cNvSpPr/>
          <p:nvPr/>
        </p:nvSpPr>
        <p:spPr>
          <a:xfrm>
            <a:off x="4239060" y="35280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F8842D94-BE32-6AE5-00B8-7366816C8330}"/>
              </a:ext>
            </a:extLst>
          </p:cNvPr>
          <p:cNvSpPr/>
          <p:nvPr/>
        </p:nvSpPr>
        <p:spPr>
          <a:xfrm>
            <a:off x="4812470" y="303481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1CB956E2-261B-6650-0850-8176891438B7}"/>
              </a:ext>
            </a:extLst>
          </p:cNvPr>
          <p:cNvSpPr/>
          <p:nvPr/>
        </p:nvSpPr>
        <p:spPr>
          <a:xfrm>
            <a:off x="4812471" y="254381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EAC08497-E9CD-61BB-6E05-AE032048004F}"/>
              </a:ext>
            </a:extLst>
          </p:cNvPr>
          <p:cNvSpPr/>
          <p:nvPr/>
        </p:nvSpPr>
        <p:spPr>
          <a:xfrm>
            <a:off x="5389952" y="3034810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55A283B2-4A93-CD86-5A64-6C8DBC1436E2}"/>
              </a:ext>
            </a:extLst>
          </p:cNvPr>
          <p:cNvSpPr/>
          <p:nvPr/>
        </p:nvSpPr>
        <p:spPr>
          <a:xfrm>
            <a:off x="5389953" y="25416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D3C151F3-3EFA-60BB-B613-3C04E937D653}"/>
              </a:ext>
            </a:extLst>
          </p:cNvPr>
          <p:cNvSpPr/>
          <p:nvPr/>
        </p:nvSpPr>
        <p:spPr>
          <a:xfrm>
            <a:off x="4812470" y="35280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CF93F7E0-2D2D-DA9C-4219-5945D2BE87EC}"/>
              </a:ext>
            </a:extLst>
          </p:cNvPr>
          <p:cNvSpPr/>
          <p:nvPr/>
        </p:nvSpPr>
        <p:spPr>
          <a:xfrm>
            <a:off x="5389951" y="35280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EFF50379-8E94-92AD-0369-79B83A4C67D5}"/>
              </a:ext>
            </a:extLst>
          </p:cNvPr>
          <p:cNvSpPr/>
          <p:nvPr/>
        </p:nvSpPr>
        <p:spPr>
          <a:xfrm>
            <a:off x="6072047" y="303481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810DB5A6-CD1E-296D-68C9-351787E50E74}"/>
              </a:ext>
            </a:extLst>
          </p:cNvPr>
          <p:cNvSpPr/>
          <p:nvPr/>
        </p:nvSpPr>
        <p:spPr>
          <a:xfrm>
            <a:off x="6072048" y="254167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BDDE32E5-76BC-46AC-9CB1-EF99166DC0CF}"/>
              </a:ext>
            </a:extLst>
          </p:cNvPr>
          <p:cNvSpPr/>
          <p:nvPr/>
        </p:nvSpPr>
        <p:spPr>
          <a:xfrm>
            <a:off x="6072046" y="352807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952E64CF-3295-EFCA-D16A-98C363E93039}"/>
              </a:ext>
            </a:extLst>
          </p:cNvPr>
          <p:cNvSpPr/>
          <p:nvPr/>
        </p:nvSpPr>
        <p:spPr>
          <a:xfrm>
            <a:off x="6726645" y="3034820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FB2C3123-4B46-275D-7BD7-BEC4AB4FBA41}"/>
              </a:ext>
            </a:extLst>
          </p:cNvPr>
          <p:cNvSpPr/>
          <p:nvPr/>
        </p:nvSpPr>
        <p:spPr>
          <a:xfrm>
            <a:off x="6726646" y="254382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6244AB33-5ADA-5F3B-B376-8921F0796338}"/>
              </a:ext>
            </a:extLst>
          </p:cNvPr>
          <p:cNvSpPr/>
          <p:nvPr/>
        </p:nvSpPr>
        <p:spPr>
          <a:xfrm>
            <a:off x="6726645" y="352807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A2C1A53-75F9-E9F9-C624-52FD96437BDC}"/>
              </a:ext>
            </a:extLst>
          </p:cNvPr>
          <p:cNvSpPr/>
          <p:nvPr/>
        </p:nvSpPr>
        <p:spPr>
          <a:xfrm>
            <a:off x="139227" y="2366251"/>
            <a:ext cx="5642609" cy="27075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F87A7BB5-D3B3-1276-F288-DB7A566679CC}"/>
              </a:ext>
            </a:extLst>
          </p:cNvPr>
          <p:cNvSpPr/>
          <p:nvPr/>
        </p:nvSpPr>
        <p:spPr>
          <a:xfrm>
            <a:off x="5811697" y="2336240"/>
            <a:ext cx="3128622" cy="273754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C11BE90-2E00-006D-6288-A93390F91722}"/>
              </a:ext>
            </a:extLst>
          </p:cNvPr>
          <p:cNvSpPr txBox="1"/>
          <p:nvPr/>
        </p:nvSpPr>
        <p:spPr>
          <a:xfrm>
            <a:off x="5986319" y="5252800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 fois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48F8B50-FBF2-B832-BD03-85AC9102E60D}"/>
              </a:ext>
            </a:extLst>
          </p:cNvPr>
          <p:cNvSpPr txBox="1"/>
          <p:nvPr/>
        </p:nvSpPr>
        <p:spPr>
          <a:xfrm>
            <a:off x="1051326" y="3285600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50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53E731D-CB82-462B-47D7-5850F0D6B610}"/>
              </a:ext>
            </a:extLst>
          </p:cNvPr>
          <p:cNvSpPr txBox="1"/>
          <p:nvPr/>
        </p:nvSpPr>
        <p:spPr>
          <a:xfrm>
            <a:off x="4085149" y="1369254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50 + 25 = </a:t>
            </a:r>
            <a:r>
              <a:rPr lang="fr-FR" sz="4800" dirty="0">
                <a:solidFill>
                  <a:srgbClr val="FF0000"/>
                </a:solidFill>
              </a:rPr>
              <a:t>75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1D2B205-A6DE-FF67-1AC1-548B289BCEF8}"/>
              </a:ext>
            </a:extLst>
          </p:cNvPr>
          <p:cNvSpPr/>
          <p:nvPr/>
        </p:nvSpPr>
        <p:spPr>
          <a:xfrm>
            <a:off x="271368" y="405557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1ED63D2-092D-2B1D-2931-8AA809AEA9E5}"/>
              </a:ext>
            </a:extLst>
          </p:cNvPr>
          <p:cNvSpPr/>
          <p:nvPr/>
        </p:nvSpPr>
        <p:spPr>
          <a:xfrm>
            <a:off x="848849" y="405557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8F754A3-943D-3049-9BB2-C001EF598B26}"/>
              </a:ext>
            </a:extLst>
          </p:cNvPr>
          <p:cNvSpPr/>
          <p:nvPr/>
        </p:nvSpPr>
        <p:spPr>
          <a:xfrm>
            <a:off x="1391508" y="405557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CC142B67-0C79-0F64-6C82-D96BBE0CA2EA}"/>
              </a:ext>
            </a:extLst>
          </p:cNvPr>
          <p:cNvSpPr/>
          <p:nvPr/>
        </p:nvSpPr>
        <p:spPr>
          <a:xfrm>
            <a:off x="1968989" y="405557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56456EB7-F8B3-88C8-3EB1-82C15C218142}"/>
              </a:ext>
            </a:extLst>
          </p:cNvPr>
          <p:cNvSpPr/>
          <p:nvPr/>
        </p:nvSpPr>
        <p:spPr>
          <a:xfrm>
            <a:off x="2537178" y="405557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9173A17-3F3B-D4DB-B063-90EC4CC8E414}"/>
              </a:ext>
            </a:extLst>
          </p:cNvPr>
          <p:cNvSpPr/>
          <p:nvPr/>
        </p:nvSpPr>
        <p:spPr>
          <a:xfrm>
            <a:off x="3114659" y="405557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CF7FD79-CFC2-DCF7-8CC4-A5A550FC7BFC}"/>
              </a:ext>
            </a:extLst>
          </p:cNvPr>
          <p:cNvSpPr/>
          <p:nvPr/>
        </p:nvSpPr>
        <p:spPr>
          <a:xfrm>
            <a:off x="3657318" y="405557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B88036FE-0863-3F45-2D9B-22326CDDD601}"/>
              </a:ext>
            </a:extLst>
          </p:cNvPr>
          <p:cNvSpPr/>
          <p:nvPr/>
        </p:nvSpPr>
        <p:spPr>
          <a:xfrm>
            <a:off x="4234799" y="405557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804D7D05-865F-3A15-BA60-87961364883E}"/>
              </a:ext>
            </a:extLst>
          </p:cNvPr>
          <p:cNvSpPr/>
          <p:nvPr/>
        </p:nvSpPr>
        <p:spPr>
          <a:xfrm>
            <a:off x="4808209" y="405557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C72B8277-1CF7-EE76-ADD7-CCC6EBFDA26B}"/>
              </a:ext>
            </a:extLst>
          </p:cNvPr>
          <p:cNvSpPr/>
          <p:nvPr/>
        </p:nvSpPr>
        <p:spPr>
          <a:xfrm>
            <a:off x="5385690" y="405557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73BF34E4-15E4-D102-6177-EEE3831FBB98}"/>
              </a:ext>
            </a:extLst>
          </p:cNvPr>
          <p:cNvSpPr/>
          <p:nvPr/>
        </p:nvSpPr>
        <p:spPr>
          <a:xfrm>
            <a:off x="6072046" y="403427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8E99E3A-BF36-6EA6-E930-12D3D445EEB3}"/>
              </a:ext>
            </a:extLst>
          </p:cNvPr>
          <p:cNvSpPr/>
          <p:nvPr/>
        </p:nvSpPr>
        <p:spPr>
          <a:xfrm>
            <a:off x="6726645" y="403427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B5840443-6F5B-E9ED-B7AD-151802DD3952}"/>
              </a:ext>
            </a:extLst>
          </p:cNvPr>
          <p:cNvSpPr/>
          <p:nvPr/>
        </p:nvSpPr>
        <p:spPr>
          <a:xfrm>
            <a:off x="271368" y="450878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D8ED7FC-52C6-9365-814F-0B45855B79A7}"/>
              </a:ext>
            </a:extLst>
          </p:cNvPr>
          <p:cNvSpPr/>
          <p:nvPr/>
        </p:nvSpPr>
        <p:spPr>
          <a:xfrm>
            <a:off x="848849" y="450878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DE744F8D-1A05-A0A4-A679-DB92ACA9A0D2}"/>
              </a:ext>
            </a:extLst>
          </p:cNvPr>
          <p:cNvSpPr/>
          <p:nvPr/>
        </p:nvSpPr>
        <p:spPr>
          <a:xfrm>
            <a:off x="1391508" y="450878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4FFCE8B2-6B61-FD18-A37F-7C7DBCB5B9E4}"/>
              </a:ext>
            </a:extLst>
          </p:cNvPr>
          <p:cNvSpPr/>
          <p:nvPr/>
        </p:nvSpPr>
        <p:spPr>
          <a:xfrm>
            <a:off x="1968989" y="450878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526E5CCC-6846-B8CE-3280-5C64E149C10E}"/>
              </a:ext>
            </a:extLst>
          </p:cNvPr>
          <p:cNvSpPr/>
          <p:nvPr/>
        </p:nvSpPr>
        <p:spPr>
          <a:xfrm>
            <a:off x="2537178" y="450878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D4C7D56E-8E05-524F-CEEF-36DC7C559072}"/>
              </a:ext>
            </a:extLst>
          </p:cNvPr>
          <p:cNvSpPr/>
          <p:nvPr/>
        </p:nvSpPr>
        <p:spPr>
          <a:xfrm>
            <a:off x="3114659" y="450878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E3B2F7DC-3FF2-1F81-2A53-CF29978784D6}"/>
              </a:ext>
            </a:extLst>
          </p:cNvPr>
          <p:cNvSpPr/>
          <p:nvPr/>
        </p:nvSpPr>
        <p:spPr>
          <a:xfrm>
            <a:off x="3657318" y="450878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482A3C12-9D5A-CB30-EF0D-64838CD560EA}"/>
              </a:ext>
            </a:extLst>
          </p:cNvPr>
          <p:cNvSpPr/>
          <p:nvPr/>
        </p:nvSpPr>
        <p:spPr>
          <a:xfrm>
            <a:off x="4234799" y="450878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2356DF0C-0357-4093-43EF-E5E252226539}"/>
              </a:ext>
            </a:extLst>
          </p:cNvPr>
          <p:cNvSpPr/>
          <p:nvPr/>
        </p:nvSpPr>
        <p:spPr>
          <a:xfrm>
            <a:off x="4808209" y="450878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9218DDBD-98D6-711A-EBDB-61E459A4C971}"/>
              </a:ext>
            </a:extLst>
          </p:cNvPr>
          <p:cNvSpPr/>
          <p:nvPr/>
        </p:nvSpPr>
        <p:spPr>
          <a:xfrm>
            <a:off x="5385690" y="450878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Ellipse 77">
            <a:extLst>
              <a:ext uri="{FF2B5EF4-FFF2-40B4-BE49-F238E27FC236}">
                <a16:creationId xmlns:a16="http://schemas.microsoft.com/office/drawing/2014/main" id="{F7FA907A-ACB8-6B52-A093-A0284017C218}"/>
              </a:ext>
            </a:extLst>
          </p:cNvPr>
          <p:cNvSpPr/>
          <p:nvPr/>
        </p:nvSpPr>
        <p:spPr>
          <a:xfrm>
            <a:off x="6072046" y="454048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Ellipse 78">
            <a:extLst>
              <a:ext uri="{FF2B5EF4-FFF2-40B4-BE49-F238E27FC236}">
                <a16:creationId xmlns:a16="http://schemas.microsoft.com/office/drawing/2014/main" id="{10B943DF-CAEE-E6A2-696C-2EBEDBEAFE74}"/>
              </a:ext>
            </a:extLst>
          </p:cNvPr>
          <p:cNvSpPr/>
          <p:nvPr/>
        </p:nvSpPr>
        <p:spPr>
          <a:xfrm>
            <a:off x="6726645" y="454048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6542A71A-0F32-745C-9CAB-F1E3BFFB3116}"/>
              </a:ext>
            </a:extLst>
          </p:cNvPr>
          <p:cNvSpPr/>
          <p:nvPr/>
        </p:nvSpPr>
        <p:spPr>
          <a:xfrm>
            <a:off x="7301867" y="3034820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C1AD3C66-A93C-717D-E62D-F396D131C3AC}"/>
              </a:ext>
            </a:extLst>
          </p:cNvPr>
          <p:cNvSpPr/>
          <p:nvPr/>
        </p:nvSpPr>
        <p:spPr>
          <a:xfrm>
            <a:off x="7301868" y="254382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6D5B8F7C-4112-08D8-FD17-985C46A1D039}"/>
              </a:ext>
            </a:extLst>
          </p:cNvPr>
          <p:cNvSpPr/>
          <p:nvPr/>
        </p:nvSpPr>
        <p:spPr>
          <a:xfrm>
            <a:off x="7301867" y="352807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242C18C2-54DB-07B4-5D43-22AE1FB98D1E}"/>
              </a:ext>
            </a:extLst>
          </p:cNvPr>
          <p:cNvSpPr/>
          <p:nvPr/>
        </p:nvSpPr>
        <p:spPr>
          <a:xfrm>
            <a:off x="7301867" y="403427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A94E862A-81B8-26B0-18BF-509554CF596F}"/>
              </a:ext>
            </a:extLst>
          </p:cNvPr>
          <p:cNvSpPr/>
          <p:nvPr/>
        </p:nvSpPr>
        <p:spPr>
          <a:xfrm>
            <a:off x="7301867" y="454048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11F76EA6-3F67-E1DD-EEA0-97F3C54515F9}"/>
              </a:ext>
            </a:extLst>
          </p:cNvPr>
          <p:cNvSpPr/>
          <p:nvPr/>
        </p:nvSpPr>
        <p:spPr>
          <a:xfrm>
            <a:off x="7837535" y="3034820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EAB79F1B-2C0D-CFB3-08C1-9A216E9D913A}"/>
              </a:ext>
            </a:extLst>
          </p:cNvPr>
          <p:cNvSpPr/>
          <p:nvPr/>
        </p:nvSpPr>
        <p:spPr>
          <a:xfrm>
            <a:off x="7837536" y="2543821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6866AFB9-A1CB-0F6C-8890-A0C373C90B15}"/>
              </a:ext>
            </a:extLst>
          </p:cNvPr>
          <p:cNvSpPr/>
          <p:nvPr/>
        </p:nvSpPr>
        <p:spPr>
          <a:xfrm>
            <a:off x="7837535" y="352807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Ellipse 79">
            <a:extLst>
              <a:ext uri="{FF2B5EF4-FFF2-40B4-BE49-F238E27FC236}">
                <a16:creationId xmlns:a16="http://schemas.microsoft.com/office/drawing/2014/main" id="{86CAF85B-D692-EA74-8A62-B5E9BA421C07}"/>
              </a:ext>
            </a:extLst>
          </p:cNvPr>
          <p:cNvSpPr/>
          <p:nvPr/>
        </p:nvSpPr>
        <p:spPr>
          <a:xfrm>
            <a:off x="7837535" y="403427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id="{73748F9F-D6F8-7E86-E9BF-E8EDAD29867C}"/>
              </a:ext>
            </a:extLst>
          </p:cNvPr>
          <p:cNvSpPr/>
          <p:nvPr/>
        </p:nvSpPr>
        <p:spPr>
          <a:xfrm>
            <a:off x="7837535" y="454048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Ellipse 81">
            <a:extLst>
              <a:ext uri="{FF2B5EF4-FFF2-40B4-BE49-F238E27FC236}">
                <a16:creationId xmlns:a16="http://schemas.microsoft.com/office/drawing/2014/main" id="{FFD2D57A-B0EF-2D1D-6BF5-4C01E0DBD7BE}"/>
              </a:ext>
            </a:extLst>
          </p:cNvPr>
          <p:cNvSpPr/>
          <p:nvPr/>
        </p:nvSpPr>
        <p:spPr>
          <a:xfrm>
            <a:off x="8373203" y="30655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3" name="Ellipse 82">
            <a:extLst>
              <a:ext uri="{FF2B5EF4-FFF2-40B4-BE49-F238E27FC236}">
                <a16:creationId xmlns:a16="http://schemas.microsoft.com/office/drawing/2014/main" id="{AE78D10D-4F7B-C3D0-AB12-8F776408FF74}"/>
              </a:ext>
            </a:extLst>
          </p:cNvPr>
          <p:cNvSpPr/>
          <p:nvPr/>
        </p:nvSpPr>
        <p:spPr>
          <a:xfrm>
            <a:off x="8373204" y="25745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Ellipse 83">
            <a:extLst>
              <a:ext uri="{FF2B5EF4-FFF2-40B4-BE49-F238E27FC236}">
                <a16:creationId xmlns:a16="http://schemas.microsoft.com/office/drawing/2014/main" id="{FAD335E5-24F5-3F57-E742-06FA1B32C959}"/>
              </a:ext>
            </a:extLst>
          </p:cNvPr>
          <p:cNvSpPr/>
          <p:nvPr/>
        </p:nvSpPr>
        <p:spPr>
          <a:xfrm>
            <a:off x="8373203" y="355881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Ellipse 84">
            <a:extLst>
              <a:ext uri="{FF2B5EF4-FFF2-40B4-BE49-F238E27FC236}">
                <a16:creationId xmlns:a16="http://schemas.microsoft.com/office/drawing/2014/main" id="{4919EE29-722F-F30E-A0A2-63A561EB0B52}"/>
              </a:ext>
            </a:extLst>
          </p:cNvPr>
          <p:cNvSpPr/>
          <p:nvPr/>
        </p:nvSpPr>
        <p:spPr>
          <a:xfrm>
            <a:off x="8373203" y="4065020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Ellipse 85">
            <a:extLst>
              <a:ext uri="{FF2B5EF4-FFF2-40B4-BE49-F238E27FC236}">
                <a16:creationId xmlns:a16="http://schemas.microsoft.com/office/drawing/2014/main" id="{406AB215-992A-E3B7-327E-8526A2430C9F}"/>
              </a:ext>
            </a:extLst>
          </p:cNvPr>
          <p:cNvSpPr/>
          <p:nvPr/>
        </p:nvSpPr>
        <p:spPr>
          <a:xfrm>
            <a:off x="8373203" y="457122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E0BF975-D845-EFF2-7570-6C3815C86B31}"/>
              </a:ext>
            </a:extLst>
          </p:cNvPr>
          <p:cNvSpPr txBox="1"/>
          <p:nvPr/>
        </p:nvSpPr>
        <p:spPr>
          <a:xfrm>
            <a:off x="6072046" y="3297134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25</a:t>
            </a:r>
          </a:p>
        </p:txBody>
      </p:sp>
    </p:spTree>
    <p:extLst>
      <p:ext uri="{BB962C8B-B14F-4D97-AF65-F5344CB8AC3E}">
        <p14:creationId xmlns:p14="http://schemas.microsoft.com/office/powerpoint/2010/main" val="105736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F33841E4-02BC-5AD0-BC95-EAD296C1B2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8D6C96C-055B-9144-25A7-8CCD775F2FDC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18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290FD-AF62-CFB0-B8F1-15888482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7F6F10-86DA-E5ED-EF28-B83CE3F92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3B851C5-E608-AC7F-D0B8-16DE49022C15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18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8AABE79C-586A-FD69-0446-2B1F34037A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606281-0C43-EB5B-B448-5EDB7B2C13B7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+ 8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81CD143-F3FF-C183-5558-C1013635B1B3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44CB4BD-D598-31CA-1366-4B213AAA26BD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40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79FFCAF0-7DEC-3802-E740-EE5428FEBA53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B1D029B-E1C6-9C2D-91F1-A5C50BE20A26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8A0426B3-6DB6-F4DC-41E3-34B3DD13482C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32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9B2F6BC1-049C-9469-971E-DED53D24400F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C0F2BFF8-BD24-64AC-9619-57ACBED4E850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158851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12 × </a:t>
            </a:r>
            <a:r>
              <a:rPr lang="fr-FR" sz="4800" dirty="0">
                <a:solidFill>
                  <a:srgbClr val="00B050"/>
                </a:solidFill>
              </a:rPr>
              <a:t>6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654651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12 × </a:t>
            </a:r>
            <a:r>
              <a:rPr lang="fr-FR" sz="4800" dirty="0">
                <a:solidFill>
                  <a:srgbClr val="00B050"/>
                </a:solidFill>
              </a:rPr>
              <a:t>6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6</a:t>
            </a:r>
            <a:r>
              <a:rPr lang="fr-FR" sz="4800" dirty="0"/>
              <a:t> + 2 × </a:t>
            </a:r>
            <a:r>
              <a:rPr lang="fr-FR" sz="4800" dirty="0">
                <a:solidFill>
                  <a:srgbClr val="00B050"/>
                </a:solidFill>
              </a:rPr>
              <a:t>6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60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12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104136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289</Words>
  <Application>Microsoft Office PowerPoint</Application>
  <PresentationFormat>Affichage à l'écran (4:3)</PresentationFormat>
  <Paragraphs>82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Observe la stratégie de calcul.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95</cp:revision>
  <dcterms:created xsi:type="dcterms:W3CDTF">2023-02-07T14:55:57Z</dcterms:created>
  <dcterms:modified xsi:type="dcterms:W3CDTF">2026-08-07T06:44:36Z</dcterms:modified>
</cp:coreProperties>
</file>