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93" r:id="rId2"/>
    <p:sldId id="283" r:id="rId3"/>
    <p:sldId id="294" r:id="rId4"/>
    <p:sldId id="295" r:id="rId5"/>
    <p:sldId id="296" r:id="rId6"/>
    <p:sldId id="297" r:id="rId7"/>
    <p:sldId id="273" r:id="rId8"/>
    <p:sldId id="274" r:id="rId9"/>
    <p:sldId id="298" r:id="rId10"/>
    <p:sldId id="299" r:id="rId11"/>
    <p:sldId id="300" r:id="rId12"/>
    <p:sldId id="301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24" autoAdjust="0"/>
    <p:restoredTop sz="94660"/>
  </p:normalViewPr>
  <p:slideViewPr>
    <p:cSldViewPr snapToGrid="0">
      <p:cViewPr varScale="1">
        <p:scale>
          <a:sx n="57" d="100"/>
          <a:sy n="57" d="100"/>
        </p:scale>
        <p:origin x="90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59F5F1F-0F13-F235-572D-589CDD55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35305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encadrer un nombre à la centaine.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977094" y="3117316"/>
            <a:ext cx="1086207" cy="1219511"/>
            <a:chOff x="3047713" y="3119183"/>
            <a:chExt cx="1086207" cy="1219511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3047713" y="3119183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accent5"/>
                  </a:solidFill>
                </a:rPr>
                <a:t>3 602</a:t>
              </a:r>
              <a:endParaRPr lang="fr-FR" sz="28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3768354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951795" y="3520479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3 602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3 600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2338455" y="3479136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21739" y="1988386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3 700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2B7D925-AF13-E95C-40C0-93F92C00CD20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7BFCBC61-C0E0-FB7A-AC4A-2503F03BE2E8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FB6047DF-FE8D-6CB7-5148-60762FA2B35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4BD01991-D56C-60C3-B1AA-F32072C06878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1B63504-66E3-0D30-3A7F-4568756FDF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1F8F5786-D67C-789B-2C04-04217CF85C39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809B6F84-E9F5-5CB1-F884-4239456F7C8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D40F1B3-8360-3ACB-3F9C-4D97A6D9E84F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29431F6-8023-99A8-E910-EA14D4EFD3F6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2FE1975D-A845-3C67-CE2F-7A744CF7ECB9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EE5B175A-0E0C-0639-D56B-CD7FF3F2A9F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1FD8FA4-66E1-5369-76D7-E14E748B358F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43D6A51-0E0E-9F7B-9EE2-F008F68FE179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3 600</a:t>
              </a:r>
              <a:endParaRPr lang="fr-FR" sz="28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79FE3E5-7087-1061-5C2A-DB2F120A6D4E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97FEFFF-9966-4046-61A1-9B1FDB79A9BA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3 700</a:t>
              </a:r>
              <a:endParaRPr lang="fr-FR" sz="2800" dirty="0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22401EB9-585D-3C0E-2892-532BCC394BF5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3 800</a:t>
              </a:r>
              <a:endParaRPr lang="fr-FR" sz="2800" dirty="0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A0F8EA1-EEF3-D256-2082-A8B2BA4D265B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3 900</a:t>
              </a:r>
              <a:endParaRPr lang="fr-FR" sz="2800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4DD7312F-1EA0-D14B-71C8-EAE5F668BB82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4 000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551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5 964 &lt; …</a:t>
            </a:r>
          </a:p>
        </p:txBody>
      </p:sp>
    </p:spTree>
    <p:extLst>
      <p:ext uri="{BB962C8B-B14F-4D97-AF65-F5344CB8AC3E}">
        <p14:creationId xmlns:p14="http://schemas.microsoft.com/office/powerpoint/2010/main" val="2002193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4513026" y="3153048"/>
            <a:ext cx="1086207" cy="1185645"/>
            <a:chOff x="2996914" y="3153049"/>
            <a:chExt cx="1086207" cy="1185645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2996914" y="3153049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accent5"/>
                  </a:solidFill>
                </a:rPr>
                <a:t>5 964</a:t>
              </a:r>
              <a:endParaRPr lang="fr-FR" sz="28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3768354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3728231" y="3526837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5 964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5 900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5141152" y="3530306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21739" y="1988386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6 000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1723F6F5-A370-94AF-5419-33C439796745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CC14BCF6-0FA3-4FEE-BBED-2D6D11C3BDFD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27E8C441-5DB7-CA39-C7EA-8469E5497DF1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850E7271-34AE-2124-D2E9-FEF0D5919DB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C4597951-7A07-DFA3-C22D-0A7B1630A4C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8CF95A9C-0683-DF28-D6C8-9E8EB3668DE1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0B211E63-ED82-83BD-0672-8199012A3025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60895572-C4CC-D1F3-A39D-B80A1807B596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EAC024F5-F718-4D0D-4CE6-19767748DAA8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84519A30-5D67-C790-5347-DF63CC67692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F545E599-4BA2-4672-4AF1-539C3FB3EED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35221C59-F93A-9EB9-025E-7C90485320E7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8BC3D76E-E350-CF9E-FB60-F4E4599EE986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5 700</a:t>
              </a:r>
              <a:endParaRPr lang="fr-FR" sz="2800" dirty="0"/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109E85A6-BF47-360F-42BD-AF7040898EF6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C87B710D-6B3A-3327-53AA-94770D10C158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5 800</a:t>
              </a:r>
              <a:endParaRPr lang="fr-FR" sz="2800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49CE9C81-435F-C9A6-16BD-08C3D296DE38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5 900</a:t>
              </a:r>
              <a:endParaRPr lang="fr-FR" sz="28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54B79379-8A25-52EE-77C6-1AD02FEDE20B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6 000</a:t>
              </a:r>
              <a:endParaRPr lang="fr-FR" sz="28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A0037B52-6851-9B28-0199-6F51A9518493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6 100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8746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1 292 &lt; …</a:t>
            </a:r>
          </a:p>
        </p:txBody>
      </p:sp>
    </p:spTree>
    <p:extLst>
      <p:ext uri="{BB962C8B-B14F-4D97-AF65-F5344CB8AC3E}">
        <p14:creationId xmlns:p14="http://schemas.microsoft.com/office/powerpoint/2010/main" val="276039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3417731" y="3121716"/>
            <a:ext cx="1086207" cy="1253377"/>
            <a:chOff x="2996914" y="3085317"/>
            <a:chExt cx="1086207" cy="1253377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2996914" y="3085317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accent5"/>
                  </a:solidFill>
                </a:rPr>
                <a:t>1 292</a:t>
              </a:r>
              <a:endParaRPr lang="fr-FR" sz="28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 flipH="1">
              <a:off x="3539965" y="3546982"/>
              <a:ext cx="53" cy="79171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2360691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1 292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1 200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3755648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94106" y="1991269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1 300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3F3D0FA-DDD4-EA2E-5A0D-C76A0D74BA99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EFBCFBBD-7B19-BA8D-CD10-4512BB95FA65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1FA7015-E8E1-D09F-7CC2-8A2630F069A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F5C4EF17-A7DE-2AC7-6FD1-00F2141065C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47D24EC4-81FA-4906-3052-E632A7755C8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294180FB-CF4C-8806-F9F4-CFD100F93B7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AE8022-AE45-C4E3-10A4-39FBE2A03D0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05AA21DE-4892-2FAC-210D-79E997ACD91C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4A8C760C-8122-0E8E-4BB1-EEE209309FE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70512E7B-C090-3697-363D-61F71B0BE75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E4FFDEEB-5E81-FE66-A21A-CA09982BE1B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86F2CA67-96E0-28F4-2621-9B26D267825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5B1258E-8487-4926-821A-DB6A85B0E0F6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1 100</a:t>
              </a:r>
              <a:endParaRPr lang="fr-FR" sz="2800" dirty="0"/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6DB927EC-C124-1EED-7609-B8A15D498AE0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33B3A05-66BA-18EC-E2B8-8D039FE8F4D3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1 200</a:t>
              </a:r>
              <a:endParaRPr lang="fr-FR" sz="2800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161FBFB6-E325-6D2E-E659-97BCF928A6D4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1 300</a:t>
              </a:r>
              <a:endParaRPr lang="fr-FR" sz="28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AAB1B8CA-CC1E-8234-1BC2-8C93E17722DF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1 400</a:t>
              </a:r>
              <a:endParaRPr lang="fr-FR" sz="28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9E4B5AE-7A98-0474-88CE-6D8D81A0A3F9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1 500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9542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1 438 &lt; …</a:t>
            </a:r>
          </a:p>
        </p:txBody>
      </p:sp>
    </p:spTree>
    <p:extLst>
      <p:ext uri="{BB962C8B-B14F-4D97-AF65-F5344CB8AC3E}">
        <p14:creationId xmlns:p14="http://schemas.microsoft.com/office/powerpoint/2010/main" val="233039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5648697" y="3213631"/>
            <a:ext cx="1086207" cy="1140818"/>
            <a:chOff x="5227880" y="3177232"/>
            <a:chExt cx="1086207" cy="1140818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5227880" y="3177232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accent5"/>
                  </a:solidFill>
                </a:rPr>
                <a:t>1 438</a:t>
              </a:r>
              <a:endParaRPr lang="fr-FR" sz="28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5616191" y="3747710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5109331" y="357947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1 438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1 400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6530340" y="3491197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94106" y="1991269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1 500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3F3D0FA-DDD4-EA2E-5A0D-C76A0D74BA99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EFBCFBBD-7B19-BA8D-CD10-4512BB95FA65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1FA7015-E8E1-D09F-7CC2-8A2630F069A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F5C4EF17-A7DE-2AC7-6FD1-00F2141065C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47D24EC4-81FA-4906-3052-E632A7755C8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294180FB-CF4C-8806-F9F4-CFD100F93B7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AE8022-AE45-C4E3-10A4-39FBE2A03D0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05AA21DE-4892-2FAC-210D-79E997ACD91C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4A8C760C-8122-0E8E-4BB1-EEE209309FE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70512E7B-C090-3697-363D-61F71B0BE75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E4FFDEEB-5E81-FE66-A21A-CA09982BE1B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86F2CA67-96E0-28F4-2621-9B26D267825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5B1258E-8487-4926-821A-DB6A85B0E0F6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1 100</a:t>
              </a:r>
              <a:endParaRPr lang="fr-FR" sz="2800" dirty="0"/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6DB927EC-C124-1EED-7609-B8A15D498AE0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33B3A05-66BA-18EC-E2B8-8D039FE8F4D3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1 200</a:t>
              </a:r>
              <a:endParaRPr lang="fr-FR" sz="2800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161FBFB6-E325-6D2E-E659-97BCF928A6D4}"/>
                </a:ext>
              </a:extLst>
            </p:cNvPr>
            <p:cNvSpPr txBox="1"/>
            <p:nvPr/>
          </p:nvSpPr>
          <p:spPr>
            <a:xfrm>
              <a:off x="3545189" y="3865546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1 300</a:t>
              </a:r>
              <a:endParaRPr lang="fr-FR" sz="28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AAB1B8CA-CC1E-8234-1BC2-8C93E17722DF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1 400</a:t>
              </a:r>
              <a:endParaRPr lang="fr-FR" sz="28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9E4B5AE-7A98-0474-88CE-6D8D81A0A3F9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1 500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591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3 750 &lt; …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2996914" y="3203848"/>
            <a:ext cx="1086207" cy="1134846"/>
            <a:chOff x="2996914" y="3203848"/>
            <a:chExt cx="1086207" cy="1134846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2996914" y="3203848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accent5"/>
                  </a:solidFill>
                </a:rPr>
                <a:t>3 750</a:t>
              </a:r>
              <a:endParaRPr lang="fr-FR" sz="28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3768354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2360691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3 750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3 700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3755648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45847" y="1964881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3 800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2B7D925-AF13-E95C-40C0-93F92C00CD20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7BFCBC61-C0E0-FB7A-AC4A-2503F03BE2E8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FB6047DF-FE8D-6CB7-5148-60762FA2B35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4BD01991-D56C-60C3-B1AA-F32072C06878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1B63504-66E3-0D30-3A7F-4568756FDF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1F8F5786-D67C-789B-2C04-04217CF85C39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809B6F84-E9F5-5CB1-F884-4239456F7C8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D40F1B3-8360-3ACB-3F9C-4D97A6D9E84F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29431F6-8023-99A8-E910-EA14D4EFD3F6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2FE1975D-A845-3C67-CE2F-7A744CF7ECB9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EE5B175A-0E0C-0639-D56B-CD7FF3F2A9F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1FD8FA4-66E1-5369-76D7-E14E748B358F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43D6A51-0E0E-9F7B-9EE2-F008F68FE179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3 600</a:t>
              </a:r>
              <a:endParaRPr lang="fr-FR" sz="28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79FE3E5-7087-1061-5C2A-DB2F120A6D4E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97FEFFF-9966-4046-61A1-9B1FDB79A9BA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3 700</a:t>
              </a:r>
              <a:endParaRPr lang="fr-FR" sz="2800" dirty="0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22401EB9-585D-3C0E-2892-532BCC394BF5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3 800</a:t>
              </a:r>
              <a:endParaRPr lang="fr-FR" sz="2800" dirty="0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A0F8EA1-EEF3-D256-2082-A8B2BA4D265B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3 900</a:t>
              </a:r>
              <a:endParaRPr lang="fr-FR" sz="2800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4DD7312F-1EA0-D14B-71C8-EAE5F668BB82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4 000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720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3 602 &lt; …</a:t>
            </a:r>
          </a:p>
        </p:txBody>
      </p:sp>
    </p:spTree>
    <p:extLst>
      <p:ext uri="{BB962C8B-B14F-4D97-AF65-F5344CB8AC3E}">
        <p14:creationId xmlns:p14="http://schemas.microsoft.com/office/powerpoint/2010/main" val="53768138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211</Words>
  <Application>Microsoft Office PowerPoint</Application>
  <PresentationFormat>Affichage à l'écran (4:3)</PresentationFormat>
  <Paragraphs>73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Encadre le nombre à la centaine.</vt:lpstr>
      <vt:lpstr>Correction </vt:lpstr>
      <vt:lpstr>Encadre le nombre à la centaine.</vt:lpstr>
      <vt:lpstr>Correction </vt:lpstr>
      <vt:lpstr>Encadre le nombre à la centaine.</vt:lpstr>
      <vt:lpstr>Correction </vt:lpstr>
      <vt:lpstr>Encadre le nombre à la centaine.</vt:lpstr>
      <vt:lpstr>Correction </vt:lpstr>
      <vt:lpstr>Encadre le nombre à la centaine.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46</cp:revision>
  <dcterms:created xsi:type="dcterms:W3CDTF">2023-02-07T14:55:57Z</dcterms:created>
  <dcterms:modified xsi:type="dcterms:W3CDTF">2026-08-07T07:21:58Z</dcterms:modified>
</cp:coreProperties>
</file>