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11" r:id="rId2"/>
    <p:sldId id="29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compléter une opération à trou.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8351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7888"/>
              </p:ext>
            </p:extLst>
          </p:nvPr>
        </p:nvGraphicFramePr>
        <p:xfrm>
          <a:off x="663046" y="1906782"/>
          <a:ext cx="7540550" cy="380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0275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770275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950522">
                <a:tc>
                  <a:txBody>
                    <a:bodyPr/>
                    <a:lstStyle/>
                    <a:p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384 = 50 +…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15 × … = 45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1 725 − … = 1 325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2 × 4 × 4  = 8 ×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64 + 25 = 60 +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7 000 − … = 4 999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38 − 17 = … + 10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494 + 11 = 500 +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258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82</Words>
  <Application>Microsoft Office PowerPoint</Application>
  <PresentationFormat>Affichage à l'écran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complète.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107</cp:revision>
  <dcterms:created xsi:type="dcterms:W3CDTF">2023-02-07T14:55:57Z</dcterms:created>
  <dcterms:modified xsi:type="dcterms:W3CDTF">2026-08-06T15:52:23Z</dcterms:modified>
</cp:coreProperties>
</file>