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8"/>
  </p:handoutMasterIdLst>
  <p:sldIdLst>
    <p:sldId id="305" r:id="rId3"/>
    <p:sldId id="283" r:id="rId4"/>
    <p:sldId id="274" r:id="rId5"/>
    <p:sldId id="276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34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186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660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604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75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338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812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83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386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994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7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77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192505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160585" y="2986643"/>
            <a:ext cx="68228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                      des problèmes  utilisant une image.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AAB3D5DA-DC11-654B-BFF9-985676460E81}"/>
              </a:ext>
            </a:extLst>
          </p:cNvPr>
          <p:cNvSpPr/>
          <p:nvPr/>
        </p:nvSpPr>
        <p:spPr>
          <a:xfrm>
            <a:off x="3986461" y="1828256"/>
            <a:ext cx="5034447" cy="33790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156138" y="2066512"/>
            <a:ext cx="4695093" cy="25758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Il manque le tour de ce puzzle</a:t>
            </a:r>
            <a:r>
              <a:rPr lang="fr-FR" sz="2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pour qu’il soit complet.</a:t>
            </a: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J’ai 14 puzzles complets identiques à celui-ci.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Combien de pièces cela représente-t-il ? </a:t>
            </a:r>
            <a:endParaRPr lang="fr-FR" sz="2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5C2DDE-AD9A-611E-158D-1671B0ADB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3807"/>
            <a:ext cx="3339539" cy="359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1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5108796" y="1610557"/>
            <a:ext cx="3896998" cy="220573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fr-FR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tape 1</a:t>
            </a:r>
            <a:r>
              <a:rPr lang="fr-FR" sz="2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</a:t>
            </a: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fr-F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cherche le nombre de pièces du puzzle complet.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A6064F-7A53-8042-8138-97429221A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8040"/>
            <a:ext cx="3339539" cy="359727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DE4C13A-8BA9-6335-A168-4A848AC9C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030" y="1561090"/>
            <a:ext cx="1179761" cy="95486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524CF88-4EBA-160C-219C-3D3CECDB6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31977" y="1426527"/>
            <a:ext cx="1179761" cy="95486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2B3E8D0-F346-6102-51A3-33F55534F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92938" y="1448644"/>
            <a:ext cx="1179761" cy="95486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0A83B7B-6A80-A9AA-7CE2-BDA22BF54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02289" y="4860947"/>
            <a:ext cx="1179761" cy="95486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EE76CC0-80B6-69B8-D0CB-1D1532B22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63250" y="4883064"/>
            <a:ext cx="1179761" cy="95486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200FD54-A66A-3532-7F91-34538DAAE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7034" y="4757007"/>
            <a:ext cx="1179761" cy="95486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37CF5EF-DF69-317B-64BC-F5086F774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41329" y="2330346"/>
            <a:ext cx="1179761" cy="9548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93E6896-4617-4562-7062-B7A1F8A3B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48737" y="3096747"/>
            <a:ext cx="1179761" cy="95486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7E5DA3E-F2EF-8791-0021-9071E4F8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8046" y="3937481"/>
            <a:ext cx="1179761" cy="95486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74D0E3F-D335-2794-5DB0-C44D0FE3C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86685" y="2272948"/>
            <a:ext cx="1179761" cy="95486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8E855DC-B83C-E329-C1F3-16E4A01C45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631" y="3058516"/>
            <a:ext cx="1179761" cy="9548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C9294A2-656A-B91B-94BC-1AAA48EFC9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761" y="3928734"/>
            <a:ext cx="1179761" cy="95486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AD0C34D-AE95-183C-5B33-DE940D97E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044" y="1321179"/>
            <a:ext cx="1413515" cy="117829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95905B4-9C12-1FC6-0917-231D50E6A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58344" y="1443958"/>
            <a:ext cx="1413515" cy="1178297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438A856-9CFB-0B09-106F-2E9D3FCB0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848" y="4828825"/>
            <a:ext cx="1365863" cy="115373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B7AFEEE4-D5E1-4FAE-57B7-A8C844914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040" y="4750130"/>
            <a:ext cx="1337293" cy="1132047"/>
          </a:xfrm>
          <a:prstGeom prst="rect">
            <a:avLst/>
          </a:prstGeom>
        </p:spPr>
      </p:pic>
      <p:sp>
        <p:nvSpPr>
          <p:cNvPr id="31" name="Zone de texte 2">
            <a:extLst>
              <a:ext uri="{FF2B5EF4-FFF2-40B4-BE49-F238E27FC236}">
                <a16:creationId xmlns:a16="http://schemas.microsoft.com/office/drawing/2014/main" id="{44447142-285F-6A36-D1F8-2389194448A8}"/>
              </a:ext>
            </a:extLst>
          </p:cNvPr>
          <p:cNvSpPr txBox="1"/>
          <p:nvPr/>
        </p:nvSpPr>
        <p:spPr>
          <a:xfrm>
            <a:off x="5206759" y="3586085"/>
            <a:ext cx="3799034" cy="220573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Il faut 16 pièces pour faire le tour, plus                            9 pièces </a:t>
            </a:r>
            <a:r>
              <a:rPr lang="fr-FR" sz="2800" kern="1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à l’intérieur,                 soit</a:t>
            </a:r>
            <a:r>
              <a:rPr lang="fr-FR" sz="2800" kern="1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25 pièces au total.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7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9"/>
            <a:ext cx="3675867" cy="189796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É</a:t>
            </a:r>
            <a:r>
              <a:rPr lang="fr-FR" sz="28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tape 2</a:t>
            </a:r>
            <a:r>
              <a:rPr lang="fr-FR" sz="28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Je calcule le nombre total de pièces pour 14 puzzles.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A6064F-7A53-8042-8138-97429221A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8040"/>
            <a:ext cx="3339539" cy="3597273"/>
          </a:xfrm>
          <a:prstGeom prst="rect">
            <a:avLst/>
          </a:prstGeom>
        </p:spPr>
      </p:pic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77360" y="3999182"/>
            <a:ext cx="3675867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× 14 = 350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</a:t>
            </a:r>
            <a:r>
              <a:rPr lang="fr-FR" sz="28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représente</a:t>
            </a:r>
            <a:r>
              <a:rPr lang="fr-FR" sz="2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350 pièces au total.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123</Words>
  <Application>Microsoft Office PowerPoint</Application>
  <PresentationFormat>Affichage à l'écran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1_Thème Office</vt:lpstr>
      <vt:lpstr>Présentation PowerPoint</vt:lpstr>
      <vt:lpstr>Présentation PowerPoint</vt:lpstr>
      <vt:lpstr>Problème en image 1</vt:lpstr>
      <vt:lpstr>Problème en image 1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74</cp:revision>
  <dcterms:created xsi:type="dcterms:W3CDTF">2023-02-07T14:55:57Z</dcterms:created>
  <dcterms:modified xsi:type="dcterms:W3CDTF">2026-08-07T08:27:35Z</dcterms:modified>
</cp:coreProperties>
</file>