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handoutMasterIdLst>
    <p:handoutMasterId r:id="rId23"/>
  </p:handoutMasterIdLst>
  <p:sldIdLst>
    <p:sldId id="289" r:id="rId2"/>
    <p:sldId id="319" r:id="rId3"/>
    <p:sldId id="294" r:id="rId4"/>
    <p:sldId id="301" r:id="rId5"/>
    <p:sldId id="305" r:id="rId6"/>
    <p:sldId id="306" r:id="rId7"/>
    <p:sldId id="302" r:id="rId8"/>
    <p:sldId id="304" r:id="rId9"/>
    <p:sldId id="307" r:id="rId10"/>
    <p:sldId id="308" r:id="rId11"/>
    <p:sldId id="309" r:id="rId12"/>
    <p:sldId id="310" r:id="rId13"/>
    <p:sldId id="313" r:id="rId14"/>
    <p:sldId id="314" r:id="rId15"/>
    <p:sldId id="315" r:id="rId16"/>
    <p:sldId id="316" r:id="rId17"/>
    <p:sldId id="311" r:id="rId18"/>
    <p:sldId id="312" r:id="rId19"/>
    <p:sldId id="317" r:id="rId20"/>
    <p:sldId id="318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54" autoAdjust="0"/>
    <p:restoredTop sz="87575" autoAdjust="0"/>
  </p:normalViewPr>
  <p:slideViewPr>
    <p:cSldViewPr snapToGrid="0">
      <p:cViewPr>
        <p:scale>
          <a:sx n="50" d="100"/>
          <a:sy n="50" d="100"/>
        </p:scale>
        <p:origin x="192" y="5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294D68-82EB-48F5-92CA-412FD72E34BB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487BC6-1056-4939-9AA7-B699BF2D7B8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6012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487BC6-1056-4939-9AA7-B699BF2D7B84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59000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487BC6-1056-4939-9AA7-B699BF2D7B84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00046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487BC6-1056-4939-9AA7-B699BF2D7B84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00465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487BC6-1056-4939-9AA7-B699BF2D7B84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2967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487BC6-1056-4939-9AA7-B699BF2D7B84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46064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487BC6-1056-4939-9AA7-B699BF2D7B84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62641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487BC6-1056-4939-9AA7-B699BF2D7B84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62364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487BC6-1056-4939-9AA7-B699BF2D7B84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92296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487BC6-1056-4939-9AA7-B699BF2D7B84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4634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487BC6-1056-4939-9AA7-B699BF2D7B84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63662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487BC6-1056-4939-9AA7-B699BF2D7B84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9344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487BC6-1056-4939-9AA7-B699BF2D7B84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99306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487BC6-1056-4939-9AA7-B699BF2D7B84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60062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487BC6-1056-4939-9AA7-B699BF2D7B84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7774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487BC6-1056-4939-9AA7-B699BF2D7B84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0713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487BC6-1056-4939-9AA7-B699BF2D7B84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65162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487BC6-1056-4939-9AA7-B699BF2D7B84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65134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487BC6-1056-4939-9AA7-B699BF2D7B84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238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82C5615-D8B7-D2EE-D904-0158E080B2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  <a:solidFill>
            <a:srgbClr val="0070C0"/>
          </a:solidFill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07721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comprends les fractions décimales.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E6E24-18F6-6827-6975-6E2F7D08C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84D72A-A575-5C20-55C6-769877D71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C3AC9747-A66F-EEEC-024D-1C2CE810D5E5}"/>
              </a:ext>
            </a:extLst>
          </p:cNvPr>
          <p:cNvGrpSpPr/>
          <p:nvPr/>
        </p:nvGrpSpPr>
        <p:grpSpPr>
          <a:xfrm>
            <a:off x="992256" y="1209410"/>
            <a:ext cx="387626" cy="3002234"/>
            <a:chOff x="1889885" y="1715850"/>
            <a:chExt cx="387626" cy="3002234"/>
          </a:xfrm>
        </p:grpSpPr>
        <p:sp>
          <p:nvSpPr>
            <p:cNvPr id="7" name="Cube 6">
              <a:extLst>
                <a:ext uri="{FF2B5EF4-FFF2-40B4-BE49-F238E27FC236}">
                  <a16:creationId xmlns:a16="http://schemas.microsoft.com/office/drawing/2014/main" id="{71571F38-6F9A-A1F8-E6FF-9CA96859A0AF}"/>
                </a:ext>
              </a:extLst>
            </p:cNvPr>
            <p:cNvSpPr/>
            <p:nvPr/>
          </p:nvSpPr>
          <p:spPr>
            <a:xfrm>
              <a:off x="1889885" y="433045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Cube 7">
              <a:extLst>
                <a:ext uri="{FF2B5EF4-FFF2-40B4-BE49-F238E27FC236}">
                  <a16:creationId xmlns:a16="http://schemas.microsoft.com/office/drawing/2014/main" id="{2766CBE4-D6AC-3707-306A-145E86B23169}"/>
                </a:ext>
              </a:extLst>
            </p:cNvPr>
            <p:cNvSpPr/>
            <p:nvPr/>
          </p:nvSpPr>
          <p:spPr>
            <a:xfrm>
              <a:off x="1889885" y="403994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Cube 8">
              <a:extLst>
                <a:ext uri="{FF2B5EF4-FFF2-40B4-BE49-F238E27FC236}">
                  <a16:creationId xmlns:a16="http://schemas.microsoft.com/office/drawing/2014/main" id="{E4C3E192-ECB3-1FF3-08B5-FDD0B1DD55FD}"/>
                </a:ext>
              </a:extLst>
            </p:cNvPr>
            <p:cNvSpPr/>
            <p:nvPr/>
          </p:nvSpPr>
          <p:spPr>
            <a:xfrm>
              <a:off x="1889885" y="374943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Cube 9">
              <a:extLst>
                <a:ext uri="{FF2B5EF4-FFF2-40B4-BE49-F238E27FC236}">
                  <a16:creationId xmlns:a16="http://schemas.microsoft.com/office/drawing/2014/main" id="{2769548D-6AF7-7524-F3C6-FD63F8B1DD83}"/>
                </a:ext>
              </a:extLst>
            </p:cNvPr>
            <p:cNvSpPr/>
            <p:nvPr/>
          </p:nvSpPr>
          <p:spPr>
            <a:xfrm>
              <a:off x="1889885" y="345892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Cube 10">
              <a:extLst>
                <a:ext uri="{FF2B5EF4-FFF2-40B4-BE49-F238E27FC236}">
                  <a16:creationId xmlns:a16="http://schemas.microsoft.com/office/drawing/2014/main" id="{9196A081-FA7A-693B-0CB6-C969FDD27B20}"/>
                </a:ext>
              </a:extLst>
            </p:cNvPr>
            <p:cNvSpPr/>
            <p:nvPr/>
          </p:nvSpPr>
          <p:spPr>
            <a:xfrm>
              <a:off x="1889885" y="316841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Cube 11">
              <a:extLst>
                <a:ext uri="{FF2B5EF4-FFF2-40B4-BE49-F238E27FC236}">
                  <a16:creationId xmlns:a16="http://schemas.microsoft.com/office/drawing/2014/main" id="{967F7936-8B8E-DD29-81DB-67AFF5ECB057}"/>
                </a:ext>
              </a:extLst>
            </p:cNvPr>
            <p:cNvSpPr/>
            <p:nvPr/>
          </p:nvSpPr>
          <p:spPr>
            <a:xfrm>
              <a:off x="1889885" y="287789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Cube 12">
              <a:extLst>
                <a:ext uri="{FF2B5EF4-FFF2-40B4-BE49-F238E27FC236}">
                  <a16:creationId xmlns:a16="http://schemas.microsoft.com/office/drawing/2014/main" id="{3468D9E0-156D-DCB2-8DC3-4788C5669603}"/>
                </a:ext>
              </a:extLst>
            </p:cNvPr>
            <p:cNvSpPr/>
            <p:nvPr/>
          </p:nvSpPr>
          <p:spPr>
            <a:xfrm>
              <a:off x="1889885" y="258738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Cube 13">
              <a:extLst>
                <a:ext uri="{FF2B5EF4-FFF2-40B4-BE49-F238E27FC236}">
                  <a16:creationId xmlns:a16="http://schemas.microsoft.com/office/drawing/2014/main" id="{131E2392-E00D-263C-822B-5EE31F7FC354}"/>
                </a:ext>
              </a:extLst>
            </p:cNvPr>
            <p:cNvSpPr/>
            <p:nvPr/>
          </p:nvSpPr>
          <p:spPr>
            <a:xfrm>
              <a:off x="1889885" y="229687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Cube 14">
              <a:extLst>
                <a:ext uri="{FF2B5EF4-FFF2-40B4-BE49-F238E27FC236}">
                  <a16:creationId xmlns:a16="http://schemas.microsoft.com/office/drawing/2014/main" id="{CAA124FD-5D9B-CEC5-8310-8F7AC208AB30}"/>
                </a:ext>
              </a:extLst>
            </p:cNvPr>
            <p:cNvSpPr/>
            <p:nvPr/>
          </p:nvSpPr>
          <p:spPr>
            <a:xfrm>
              <a:off x="1889885" y="200636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Cube 15">
              <a:extLst>
                <a:ext uri="{FF2B5EF4-FFF2-40B4-BE49-F238E27FC236}">
                  <a16:creationId xmlns:a16="http://schemas.microsoft.com/office/drawing/2014/main" id="{2AA32967-2424-5250-2B42-05926D47CA56}"/>
                </a:ext>
              </a:extLst>
            </p:cNvPr>
            <p:cNvSpPr/>
            <p:nvPr/>
          </p:nvSpPr>
          <p:spPr>
            <a:xfrm>
              <a:off x="1889885" y="171585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6AC075E4-42B3-98A1-D1DD-337521FC163F}"/>
              </a:ext>
            </a:extLst>
          </p:cNvPr>
          <p:cNvSpPr txBox="1"/>
          <p:nvPr/>
        </p:nvSpPr>
        <p:spPr>
          <a:xfrm>
            <a:off x="946348" y="4211644"/>
            <a:ext cx="671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1</a:t>
            </a:r>
          </a:p>
        </p:txBody>
      </p:sp>
      <p:sp>
        <p:nvSpPr>
          <p:cNvPr id="30" name="Flèche : droite 29">
            <a:extLst>
              <a:ext uri="{FF2B5EF4-FFF2-40B4-BE49-F238E27FC236}">
                <a16:creationId xmlns:a16="http://schemas.microsoft.com/office/drawing/2014/main" id="{B1CFBAE0-7A8A-6369-A143-DDD9592665A3}"/>
              </a:ext>
            </a:extLst>
          </p:cNvPr>
          <p:cNvSpPr/>
          <p:nvPr/>
        </p:nvSpPr>
        <p:spPr>
          <a:xfrm>
            <a:off x="2419350" y="2450563"/>
            <a:ext cx="1955800" cy="774837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D0A087EF-985A-F5B2-805A-D845B28AFF18}"/>
                  </a:ext>
                </a:extLst>
              </p:cNvPr>
              <p:cNvSpPr txBox="1"/>
              <p:nvPr/>
            </p:nvSpPr>
            <p:spPr>
              <a:xfrm>
                <a:off x="4594916" y="4624749"/>
                <a:ext cx="2750930" cy="10275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fr-FR" sz="3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2+</m:t>
                      </m:r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fr-FR" sz="3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25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sz="3200" b="0" dirty="0">
                  <a:solidFill>
                    <a:srgbClr val="00B050"/>
                  </a:solidFill>
                </a:endParaRPr>
              </a:p>
            </p:txBody>
          </p:sp>
        </mc:Choice>
        <mc:Fallback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D0A087EF-985A-F5B2-805A-D845B28AFF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4916" y="4624749"/>
                <a:ext cx="2750930" cy="102752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Cube 18">
            <a:extLst>
              <a:ext uri="{FF2B5EF4-FFF2-40B4-BE49-F238E27FC236}">
                <a16:creationId xmlns:a16="http://schemas.microsoft.com/office/drawing/2014/main" id="{937D1920-A22A-23EF-0E9B-0B37478B6751}"/>
              </a:ext>
            </a:extLst>
          </p:cNvPr>
          <p:cNvSpPr/>
          <p:nvPr/>
        </p:nvSpPr>
        <p:spPr>
          <a:xfrm>
            <a:off x="5776568" y="2236526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4" name="Groupe 33">
            <a:extLst>
              <a:ext uri="{FF2B5EF4-FFF2-40B4-BE49-F238E27FC236}">
                <a16:creationId xmlns:a16="http://schemas.microsoft.com/office/drawing/2014/main" id="{E9496D53-5AA8-9AEA-CAE3-7A849DBFF809}"/>
              </a:ext>
            </a:extLst>
          </p:cNvPr>
          <p:cNvGrpSpPr/>
          <p:nvPr/>
        </p:nvGrpSpPr>
        <p:grpSpPr>
          <a:xfrm>
            <a:off x="5033894" y="1336864"/>
            <a:ext cx="387626" cy="3002234"/>
            <a:chOff x="1889885" y="1715850"/>
            <a:chExt cx="387626" cy="3002234"/>
          </a:xfrm>
        </p:grpSpPr>
        <p:sp>
          <p:nvSpPr>
            <p:cNvPr id="35" name="Cube 34">
              <a:extLst>
                <a:ext uri="{FF2B5EF4-FFF2-40B4-BE49-F238E27FC236}">
                  <a16:creationId xmlns:a16="http://schemas.microsoft.com/office/drawing/2014/main" id="{9DF56C06-7EAB-E2A6-DDF1-3C63D949413F}"/>
                </a:ext>
              </a:extLst>
            </p:cNvPr>
            <p:cNvSpPr/>
            <p:nvPr/>
          </p:nvSpPr>
          <p:spPr>
            <a:xfrm>
              <a:off x="1889885" y="433045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6" name="Cube 35">
              <a:extLst>
                <a:ext uri="{FF2B5EF4-FFF2-40B4-BE49-F238E27FC236}">
                  <a16:creationId xmlns:a16="http://schemas.microsoft.com/office/drawing/2014/main" id="{6941EFFF-FD4A-0F08-4B8B-C8D41F302945}"/>
                </a:ext>
              </a:extLst>
            </p:cNvPr>
            <p:cNvSpPr/>
            <p:nvPr/>
          </p:nvSpPr>
          <p:spPr>
            <a:xfrm>
              <a:off x="1889885" y="403994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7" name="Cube 36">
              <a:extLst>
                <a:ext uri="{FF2B5EF4-FFF2-40B4-BE49-F238E27FC236}">
                  <a16:creationId xmlns:a16="http://schemas.microsoft.com/office/drawing/2014/main" id="{8A2AB897-EBDA-8514-ECD2-5369C4E42E83}"/>
                </a:ext>
              </a:extLst>
            </p:cNvPr>
            <p:cNvSpPr/>
            <p:nvPr/>
          </p:nvSpPr>
          <p:spPr>
            <a:xfrm>
              <a:off x="1889885" y="374943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8" name="Cube 37">
              <a:extLst>
                <a:ext uri="{FF2B5EF4-FFF2-40B4-BE49-F238E27FC236}">
                  <a16:creationId xmlns:a16="http://schemas.microsoft.com/office/drawing/2014/main" id="{916345E9-DCF6-709E-0E3C-CB82E23F0558}"/>
                </a:ext>
              </a:extLst>
            </p:cNvPr>
            <p:cNvSpPr/>
            <p:nvPr/>
          </p:nvSpPr>
          <p:spPr>
            <a:xfrm>
              <a:off x="1889885" y="345892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9" name="Cube 38">
              <a:extLst>
                <a:ext uri="{FF2B5EF4-FFF2-40B4-BE49-F238E27FC236}">
                  <a16:creationId xmlns:a16="http://schemas.microsoft.com/office/drawing/2014/main" id="{DED0C730-8FEA-DA6E-E3EE-7CDC0630B57D}"/>
                </a:ext>
              </a:extLst>
            </p:cNvPr>
            <p:cNvSpPr/>
            <p:nvPr/>
          </p:nvSpPr>
          <p:spPr>
            <a:xfrm>
              <a:off x="1889885" y="316841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Cube 39">
              <a:extLst>
                <a:ext uri="{FF2B5EF4-FFF2-40B4-BE49-F238E27FC236}">
                  <a16:creationId xmlns:a16="http://schemas.microsoft.com/office/drawing/2014/main" id="{7E423817-E124-8FB8-BDF9-0FBB1BAABB34}"/>
                </a:ext>
              </a:extLst>
            </p:cNvPr>
            <p:cNvSpPr/>
            <p:nvPr/>
          </p:nvSpPr>
          <p:spPr>
            <a:xfrm>
              <a:off x="1889885" y="287789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1" name="Cube 40">
              <a:extLst>
                <a:ext uri="{FF2B5EF4-FFF2-40B4-BE49-F238E27FC236}">
                  <a16:creationId xmlns:a16="http://schemas.microsoft.com/office/drawing/2014/main" id="{BD6584CB-F14F-7FF9-0C81-C2DD60DA9DE3}"/>
                </a:ext>
              </a:extLst>
            </p:cNvPr>
            <p:cNvSpPr/>
            <p:nvPr/>
          </p:nvSpPr>
          <p:spPr>
            <a:xfrm>
              <a:off x="1889885" y="258738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2" name="Cube 41">
              <a:extLst>
                <a:ext uri="{FF2B5EF4-FFF2-40B4-BE49-F238E27FC236}">
                  <a16:creationId xmlns:a16="http://schemas.microsoft.com/office/drawing/2014/main" id="{B7FE04E4-AE32-86B1-A1C9-5E562213D09F}"/>
                </a:ext>
              </a:extLst>
            </p:cNvPr>
            <p:cNvSpPr/>
            <p:nvPr/>
          </p:nvSpPr>
          <p:spPr>
            <a:xfrm>
              <a:off x="1889885" y="229687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3" name="Cube 42">
              <a:extLst>
                <a:ext uri="{FF2B5EF4-FFF2-40B4-BE49-F238E27FC236}">
                  <a16:creationId xmlns:a16="http://schemas.microsoft.com/office/drawing/2014/main" id="{8E1B99C9-C355-8417-5CFE-9FBB72C48D91}"/>
                </a:ext>
              </a:extLst>
            </p:cNvPr>
            <p:cNvSpPr/>
            <p:nvPr/>
          </p:nvSpPr>
          <p:spPr>
            <a:xfrm>
              <a:off x="1889885" y="200636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4" name="Cube 43">
              <a:extLst>
                <a:ext uri="{FF2B5EF4-FFF2-40B4-BE49-F238E27FC236}">
                  <a16:creationId xmlns:a16="http://schemas.microsoft.com/office/drawing/2014/main" id="{0F128843-DBC4-FD06-4963-E687AEDB29B6}"/>
                </a:ext>
              </a:extLst>
            </p:cNvPr>
            <p:cNvSpPr/>
            <p:nvPr/>
          </p:nvSpPr>
          <p:spPr>
            <a:xfrm>
              <a:off x="1889885" y="171585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45" name="Cube 44">
            <a:extLst>
              <a:ext uri="{FF2B5EF4-FFF2-40B4-BE49-F238E27FC236}">
                <a16:creationId xmlns:a16="http://schemas.microsoft.com/office/drawing/2014/main" id="{D41F5E87-FA8B-8E01-434E-C15AEA9B0989}"/>
              </a:ext>
            </a:extLst>
          </p:cNvPr>
          <p:cNvSpPr/>
          <p:nvPr/>
        </p:nvSpPr>
        <p:spPr>
          <a:xfrm>
            <a:off x="5776568" y="2758669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Cube 45">
            <a:extLst>
              <a:ext uri="{FF2B5EF4-FFF2-40B4-BE49-F238E27FC236}">
                <a16:creationId xmlns:a16="http://schemas.microsoft.com/office/drawing/2014/main" id="{FC976265-9B4E-6A5F-352F-86966BCE3492}"/>
              </a:ext>
            </a:extLst>
          </p:cNvPr>
          <p:cNvSpPr/>
          <p:nvPr/>
        </p:nvSpPr>
        <p:spPr>
          <a:xfrm>
            <a:off x="5776568" y="3271474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7" name="Groupe 46">
            <a:extLst>
              <a:ext uri="{FF2B5EF4-FFF2-40B4-BE49-F238E27FC236}">
                <a16:creationId xmlns:a16="http://schemas.microsoft.com/office/drawing/2014/main" id="{B9953A0F-5AFB-8E53-2001-877C2EBABA62}"/>
              </a:ext>
            </a:extLst>
          </p:cNvPr>
          <p:cNvGrpSpPr/>
          <p:nvPr/>
        </p:nvGrpSpPr>
        <p:grpSpPr>
          <a:xfrm>
            <a:off x="4516507" y="1354666"/>
            <a:ext cx="387626" cy="3002234"/>
            <a:chOff x="1889885" y="1715850"/>
            <a:chExt cx="387626" cy="3002234"/>
          </a:xfrm>
        </p:grpSpPr>
        <p:sp>
          <p:nvSpPr>
            <p:cNvPr id="48" name="Cube 47">
              <a:extLst>
                <a:ext uri="{FF2B5EF4-FFF2-40B4-BE49-F238E27FC236}">
                  <a16:creationId xmlns:a16="http://schemas.microsoft.com/office/drawing/2014/main" id="{A5387E5C-FA76-6A32-C602-E154D69FB6D8}"/>
                </a:ext>
              </a:extLst>
            </p:cNvPr>
            <p:cNvSpPr/>
            <p:nvPr/>
          </p:nvSpPr>
          <p:spPr>
            <a:xfrm>
              <a:off x="1889885" y="433045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9" name="Cube 48">
              <a:extLst>
                <a:ext uri="{FF2B5EF4-FFF2-40B4-BE49-F238E27FC236}">
                  <a16:creationId xmlns:a16="http://schemas.microsoft.com/office/drawing/2014/main" id="{EB36BD8A-82C7-2D21-7F07-6ACBE7D21750}"/>
                </a:ext>
              </a:extLst>
            </p:cNvPr>
            <p:cNvSpPr/>
            <p:nvPr/>
          </p:nvSpPr>
          <p:spPr>
            <a:xfrm>
              <a:off x="1889885" y="403994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0" name="Cube 49">
              <a:extLst>
                <a:ext uri="{FF2B5EF4-FFF2-40B4-BE49-F238E27FC236}">
                  <a16:creationId xmlns:a16="http://schemas.microsoft.com/office/drawing/2014/main" id="{4F3EA147-A76D-64F9-BFBF-FECE02DB555A}"/>
                </a:ext>
              </a:extLst>
            </p:cNvPr>
            <p:cNvSpPr/>
            <p:nvPr/>
          </p:nvSpPr>
          <p:spPr>
            <a:xfrm>
              <a:off x="1889885" y="374943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1" name="Cube 50">
              <a:extLst>
                <a:ext uri="{FF2B5EF4-FFF2-40B4-BE49-F238E27FC236}">
                  <a16:creationId xmlns:a16="http://schemas.microsoft.com/office/drawing/2014/main" id="{733D888E-B346-0204-361B-0051525D632F}"/>
                </a:ext>
              </a:extLst>
            </p:cNvPr>
            <p:cNvSpPr/>
            <p:nvPr/>
          </p:nvSpPr>
          <p:spPr>
            <a:xfrm>
              <a:off x="1889885" y="345892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2" name="Cube 51">
              <a:extLst>
                <a:ext uri="{FF2B5EF4-FFF2-40B4-BE49-F238E27FC236}">
                  <a16:creationId xmlns:a16="http://schemas.microsoft.com/office/drawing/2014/main" id="{13F7021F-B5BB-6057-7D77-BD233EE3082F}"/>
                </a:ext>
              </a:extLst>
            </p:cNvPr>
            <p:cNvSpPr/>
            <p:nvPr/>
          </p:nvSpPr>
          <p:spPr>
            <a:xfrm>
              <a:off x="1889885" y="316841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3" name="Cube 52">
              <a:extLst>
                <a:ext uri="{FF2B5EF4-FFF2-40B4-BE49-F238E27FC236}">
                  <a16:creationId xmlns:a16="http://schemas.microsoft.com/office/drawing/2014/main" id="{A4C523A7-5D08-BBEB-9190-398020C8959E}"/>
                </a:ext>
              </a:extLst>
            </p:cNvPr>
            <p:cNvSpPr/>
            <p:nvPr/>
          </p:nvSpPr>
          <p:spPr>
            <a:xfrm>
              <a:off x="1889885" y="287789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4" name="Cube 53">
              <a:extLst>
                <a:ext uri="{FF2B5EF4-FFF2-40B4-BE49-F238E27FC236}">
                  <a16:creationId xmlns:a16="http://schemas.microsoft.com/office/drawing/2014/main" id="{EEECC8C1-9E6F-61FF-26A5-8D5DBEE5FE68}"/>
                </a:ext>
              </a:extLst>
            </p:cNvPr>
            <p:cNvSpPr/>
            <p:nvPr/>
          </p:nvSpPr>
          <p:spPr>
            <a:xfrm>
              <a:off x="1889885" y="258738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5" name="Cube 54">
              <a:extLst>
                <a:ext uri="{FF2B5EF4-FFF2-40B4-BE49-F238E27FC236}">
                  <a16:creationId xmlns:a16="http://schemas.microsoft.com/office/drawing/2014/main" id="{2F2D92F8-674A-177B-608A-F18F48F65E24}"/>
                </a:ext>
              </a:extLst>
            </p:cNvPr>
            <p:cNvSpPr/>
            <p:nvPr/>
          </p:nvSpPr>
          <p:spPr>
            <a:xfrm>
              <a:off x="1889885" y="229687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6" name="Cube 55">
              <a:extLst>
                <a:ext uri="{FF2B5EF4-FFF2-40B4-BE49-F238E27FC236}">
                  <a16:creationId xmlns:a16="http://schemas.microsoft.com/office/drawing/2014/main" id="{65223D3F-1E40-2BC2-D381-E15AC152216C}"/>
                </a:ext>
              </a:extLst>
            </p:cNvPr>
            <p:cNvSpPr/>
            <p:nvPr/>
          </p:nvSpPr>
          <p:spPr>
            <a:xfrm>
              <a:off x="1889885" y="200636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7" name="Cube 56">
              <a:extLst>
                <a:ext uri="{FF2B5EF4-FFF2-40B4-BE49-F238E27FC236}">
                  <a16:creationId xmlns:a16="http://schemas.microsoft.com/office/drawing/2014/main" id="{AAD616EA-6A27-A5E9-FD47-60E26240F3B1}"/>
                </a:ext>
              </a:extLst>
            </p:cNvPr>
            <p:cNvSpPr/>
            <p:nvPr/>
          </p:nvSpPr>
          <p:spPr>
            <a:xfrm>
              <a:off x="1889885" y="171585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58" name="Cube 57">
            <a:extLst>
              <a:ext uri="{FF2B5EF4-FFF2-40B4-BE49-F238E27FC236}">
                <a16:creationId xmlns:a16="http://schemas.microsoft.com/office/drawing/2014/main" id="{EA3F7A33-B9C2-77AA-EC16-FEFD0E91321B}"/>
              </a:ext>
            </a:extLst>
          </p:cNvPr>
          <p:cNvSpPr/>
          <p:nvPr/>
        </p:nvSpPr>
        <p:spPr>
          <a:xfrm>
            <a:off x="6325429" y="2567131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9" name="Cube 58">
            <a:extLst>
              <a:ext uri="{FF2B5EF4-FFF2-40B4-BE49-F238E27FC236}">
                <a16:creationId xmlns:a16="http://schemas.microsoft.com/office/drawing/2014/main" id="{DE6B7EC0-C53F-BF61-6EF8-EC2BBE6EFC96}"/>
              </a:ext>
            </a:extLst>
          </p:cNvPr>
          <p:cNvSpPr/>
          <p:nvPr/>
        </p:nvSpPr>
        <p:spPr>
          <a:xfrm>
            <a:off x="6325429" y="3079936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5859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E6E24-18F6-6827-6975-6E2F7D08C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84D72A-A575-5C20-55C6-769877D71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la réponse sur l’ardoise.</a:t>
            </a:r>
          </a:p>
        </p:txBody>
      </p: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C3AC9747-A66F-EEEC-024D-1C2CE810D5E5}"/>
              </a:ext>
            </a:extLst>
          </p:cNvPr>
          <p:cNvGrpSpPr/>
          <p:nvPr/>
        </p:nvGrpSpPr>
        <p:grpSpPr>
          <a:xfrm>
            <a:off x="992256" y="1209410"/>
            <a:ext cx="387626" cy="3002234"/>
            <a:chOff x="1889885" y="1715850"/>
            <a:chExt cx="387626" cy="3002234"/>
          </a:xfrm>
        </p:grpSpPr>
        <p:sp>
          <p:nvSpPr>
            <p:cNvPr id="7" name="Cube 6">
              <a:extLst>
                <a:ext uri="{FF2B5EF4-FFF2-40B4-BE49-F238E27FC236}">
                  <a16:creationId xmlns:a16="http://schemas.microsoft.com/office/drawing/2014/main" id="{71571F38-6F9A-A1F8-E6FF-9CA96859A0AF}"/>
                </a:ext>
              </a:extLst>
            </p:cNvPr>
            <p:cNvSpPr/>
            <p:nvPr/>
          </p:nvSpPr>
          <p:spPr>
            <a:xfrm>
              <a:off x="1889885" y="433045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Cube 7">
              <a:extLst>
                <a:ext uri="{FF2B5EF4-FFF2-40B4-BE49-F238E27FC236}">
                  <a16:creationId xmlns:a16="http://schemas.microsoft.com/office/drawing/2014/main" id="{2766CBE4-D6AC-3707-306A-145E86B23169}"/>
                </a:ext>
              </a:extLst>
            </p:cNvPr>
            <p:cNvSpPr/>
            <p:nvPr/>
          </p:nvSpPr>
          <p:spPr>
            <a:xfrm>
              <a:off x="1889885" y="403994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Cube 8">
              <a:extLst>
                <a:ext uri="{FF2B5EF4-FFF2-40B4-BE49-F238E27FC236}">
                  <a16:creationId xmlns:a16="http://schemas.microsoft.com/office/drawing/2014/main" id="{E4C3E192-ECB3-1FF3-08B5-FDD0B1DD55FD}"/>
                </a:ext>
              </a:extLst>
            </p:cNvPr>
            <p:cNvSpPr/>
            <p:nvPr/>
          </p:nvSpPr>
          <p:spPr>
            <a:xfrm>
              <a:off x="1889885" y="374943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Cube 9">
              <a:extLst>
                <a:ext uri="{FF2B5EF4-FFF2-40B4-BE49-F238E27FC236}">
                  <a16:creationId xmlns:a16="http://schemas.microsoft.com/office/drawing/2014/main" id="{2769548D-6AF7-7524-F3C6-FD63F8B1DD83}"/>
                </a:ext>
              </a:extLst>
            </p:cNvPr>
            <p:cNvSpPr/>
            <p:nvPr/>
          </p:nvSpPr>
          <p:spPr>
            <a:xfrm>
              <a:off x="1889885" y="345892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Cube 10">
              <a:extLst>
                <a:ext uri="{FF2B5EF4-FFF2-40B4-BE49-F238E27FC236}">
                  <a16:creationId xmlns:a16="http://schemas.microsoft.com/office/drawing/2014/main" id="{9196A081-FA7A-693B-0CB6-C969FDD27B20}"/>
                </a:ext>
              </a:extLst>
            </p:cNvPr>
            <p:cNvSpPr/>
            <p:nvPr/>
          </p:nvSpPr>
          <p:spPr>
            <a:xfrm>
              <a:off x="1889885" y="316841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Cube 11">
              <a:extLst>
                <a:ext uri="{FF2B5EF4-FFF2-40B4-BE49-F238E27FC236}">
                  <a16:creationId xmlns:a16="http://schemas.microsoft.com/office/drawing/2014/main" id="{967F7936-8B8E-DD29-81DB-67AFF5ECB057}"/>
                </a:ext>
              </a:extLst>
            </p:cNvPr>
            <p:cNvSpPr/>
            <p:nvPr/>
          </p:nvSpPr>
          <p:spPr>
            <a:xfrm>
              <a:off x="1889885" y="287789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Cube 12">
              <a:extLst>
                <a:ext uri="{FF2B5EF4-FFF2-40B4-BE49-F238E27FC236}">
                  <a16:creationId xmlns:a16="http://schemas.microsoft.com/office/drawing/2014/main" id="{3468D9E0-156D-DCB2-8DC3-4788C5669603}"/>
                </a:ext>
              </a:extLst>
            </p:cNvPr>
            <p:cNvSpPr/>
            <p:nvPr/>
          </p:nvSpPr>
          <p:spPr>
            <a:xfrm>
              <a:off x="1889885" y="258738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Cube 13">
              <a:extLst>
                <a:ext uri="{FF2B5EF4-FFF2-40B4-BE49-F238E27FC236}">
                  <a16:creationId xmlns:a16="http://schemas.microsoft.com/office/drawing/2014/main" id="{131E2392-E00D-263C-822B-5EE31F7FC354}"/>
                </a:ext>
              </a:extLst>
            </p:cNvPr>
            <p:cNvSpPr/>
            <p:nvPr/>
          </p:nvSpPr>
          <p:spPr>
            <a:xfrm>
              <a:off x="1889885" y="229687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Cube 14">
              <a:extLst>
                <a:ext uri="{FF2B5EF4-FFF2-40B4-BE49-F238E27FC236}">
                  <a16:creationId xmlns:a16="http://schemas.microsoft.com/office/drawing/2014/main" id="{CAA124FD-5D9B-CEC5-8310-8F7AC208AB30}"/>
                </a:ext>
              </a:extLst>
            </p:cNvPr>
            <p:cNvSpPr/>
            <p:nvPr/>
          </p:nvSpPr>
          <p:spPr>
            <a:xfrm>
              <a:off x="1889885" y="200636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Cube 15">
              <a:extLst>
                <a:ext uri="{FF2B5EF4-FFF2-40B4-BE49-F238E27FC236}">
                  <a16:creationId xmlns:a16="http://schemas.microsoft.com/office/drawing/2014/main" id="{2AA32967-2424-5250-2B42-05926D47CA56}"/>
                </a:ext>
              </a:extLst>
            </p:cNvPr>
            <p:cNvSpPr/>
            <p:nvPr/>
          </p:nvSpPr>
          <p:spPr>
            <a:xfrm>
              <a:off x="1889885" y="171585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3" name="Groupe 2">
            <a:extLst>
              <a:ext uri="{FF2B5EF4-FFF2-40B4-BE49-F238E27FC236}">
                <a16:creationId xmlns:a16="http://schemas.microsoft.com/office/drawing/2014/main" id="{54C4B267-0F0B-2570-BA8B-5B9832D41D24}"/>
              </a:ext>
            </a:extLst>
          </p:cNvPr>
          <p:cNvGrpSpPr/>
          <p:nvPr/>
        </p:nvGrpSpPr>
        <p:grpSpPr>
          <a:xfrm>
            <a:off x="5033894" y="1336864"/>
            <a:ext cx="387626" cy="3002234"/>
            <a:chOff x="1889885" y="1715850"/>
            <a:chExt cx="387626" cy="3002234"/>
          </a:xfrm>
        </p:grpSpPr>
        <p:sp>
          <p:nvSpPr>
            <p:cNvPr id="4" name="Cube 3">
              <a:extLst>
                <a:ext uri="{FF2B5EF4-FFF2-40B4-BE49-F238E27FC236}">
                  <a16:creationId xmlns:a16="http://schemas.microsoft.com/office/drawing/2014/main" id="{1BDA3C41-C7A8-CBE5-25CF-BF0D2822B969}"/>
                </a:ext>
              </a:extLst>
            </p:cNvPr>
            <p:cNvSpPr/>
            <p:nvPr/>
          </p:nvSpPr>
          <p:spPr>
            <a:xfrm>
              <a:off x="1889885" y="433045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Cube 4">
              <a:extLst>
                <a:ext uri="{FF2B5EF4-FFF2-40B4-BE49-F238E27FC236}">
                  <a16:creationId xmlns:a16="http://schemas.microsoft.com/office/drawing/2014/main" id="{00370055-EE54-E56A-D4B9-FB5301FF77A4}"/>
                </a:ext>
              </a:extLst>
            </p:cNvPr>
            <p:cNvSpPr/>
            <p:nvPr/>
          </p:nvSpPr>
          <p:spPr>
            <a:xfrm>
              <a:off x="1889885" y="403994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Cube 20">
              <a:extLst>
                <a:ext uri="{FF2B5EF4-FFF2-40B4-BE49-F238E27FC236}">
                  <a16:creationId xmlns:a16="http://schemas.microsoft.com/office/drawing/2014/main" id="{7115EBCA-DF99-9A9A-99D2-7B0B55ECDE78}"/>
                </a:ext>
              </a:extLst>
            </p:cNvPr>
            <p:cNvSpPr/>
            <p:nvPr/>
          </p:nvSpPr>
          <p:spPr>
            <a:xfrm>
              <a:off x="1889885" y="374943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Cube 21">
              <a:extLst>
                <a:ext uri="{FF2B5EF4-FFF2-40B4-BE49-F238E27FC236}">
                  <a16:creationId xmlns:a16="http://schemas.microsoft.com/office/drawing/2014/main" id="{90A046E8-235F-F9CA-E800-FA60EE992CEE}"/>
                </a:ext>
              </a:extLst>
            </p:cNvPr>
            <p:cNvSpPr/>
            <p:nvPr/>
          </p:nvSpPr>
          <p:spPr>
            <a:xfrm>
              <a:off x="1889885" y="345892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Cube 22">
              <a:extLst>
                <a:ext uri="{FF2B5EF4-FFF2-40B4-BE49-F238E27FC236}">
                  <a16:creationId xmlns:a16="http://schemas.microsoft.com/office/drawing/2014/main" id="{373F4774-91DA-00A0-D89C-3D8CC0221989}"/>
                </a:ext>
              </a:extLst>
            </p:cNvPr>
            <p:cNvSpPr/>
            <p:nvPr/>
          </p:nvSpPr>
          <p:spPr>
            <a:xfrm>
              <a:off x="1889885" y="316841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Cube 23">
              <a:extLst>
                <a:ext uri="{FF2B5EF4-FFF2-40B4-BE49-F238E27FC236}">
                  <a16:creationId xmlns:a16="http://schemas.microsoft.com/office/drawing/2014/main" id="{4E223629-D759-BB39-DB41-58277AD38365}"/>
                </a:ext>
              </a:extLst>
            </p:cNvPr>
            <p:cNvSpPr/>
            <p:nvPr/>
          </p:nvSpPr>
          <p:spPr>
            <a:xfrm>
              <a:off x="1889885" y="287789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Cube 24">
              <a:extLst>
                <a:ext uri="{FF2B5EF4-FFF2-40B4-BE49-F238E27FC236}">
                  <a16:creationId xmlns:a16="http://schemas.microsoft.com/office/drawing/2014/main" id="{4AED3C94-105C-005B-8BA4-8BB4D0818594}"/>
                </a:ext>
              </a:extLst>
            </p:cNvPr>
            <p:cNvSpPr/>
            <p:nvPr/>
          </p:nvSpPr>
          <p:spPr>
            <a:xfrm>
              <a:off x="1889885" y="258738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Cube 25">
              <a:extLst>
                <a:ext uri="{FF2B5EF4-FFF2-40B4-BE49-F238E27FC236}">
                  <a16:creationId xmlns:a16="http://schemas.microsoft.com/office/drawing/2014/main" id="{BB3E727B-3778-06FC-42D2-67985D4DF5B5}"/>
                </a:ext>
              </a:extLst>
            </p:cNvPr>
            <p:cNvSpPr/>
            <p:nvPr/>
          </p:nvSpPr>
          <p:spPr>
            <a:xfrm>
              <a:off x="1889885" y="229687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Cube 26">
              <a:extLst>
                <a:ext uri="{FF2B5EF4-FFF2-40B4-BE49-F238E27FC236}">
                  <a16:creationId xmlns:a16="http://schemas.microsoft.com/office/drawing/2014/main" id="{D51322BA-44B7-1E45-D23D-5026E3F9F6E9}"/>
                </a:ext>
              </a:extLst>
            </p:cNvPr>
            <p:cNvSpPr/>
            <p:nvPr/>
          </p:nvSpPr>
          <p:spPr>
            <a:xfrm>
              <a:off x="1889885" y="200636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Cube 27">
              <a:extLst>
                <a:ext uri="{FF2B5EF4-FFF2-40B4-BE49-F238E27FC236}">
                  <a16:creationId xmlns:a16="http://schemas.microsoft.com/office/drawing/2014/main" id="{05D79D4D-E2CA-9264-04DB-42936CB959F7}"/>
                </a:ext>
              </a:extLst>
            </p:cNvPr>
            <p:cNvSpPr/>
            <p:nvPr/>
          </p:nvSpPr>
          <p:spPr>
            <a:xfrm>
              <a:off x="1889885" y="171585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6AC075E4-42B3-98A1-D1DD-337521FC163F}"/>
              </a:ext>
            </a:extLst>
          </p:cNvPr>
          <p:cNvSpPr txBox="1"/>
          <p:nvPr/>
        </p:nvSpPr>
        <p:spPr>
          <a:xfrm>
            <a:off x="946348" y="4211644"/>
            <a:ext cx="671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1</a:t>
            </a:r>
          </a:p>
        </p:txBody>
      </p:sp>
      <p:sp>
        <p:nvSpPr>
          <p:cNvPr id="30" name="Flèche : droite 29">
            <a:extLst>
              <a:ext uri="{FF2B5EF4-FFF2-40B4-BE49-F238E27FC236}">
                <a16:creationId xmlns:a16="http://schemas.microsoft.com/office/drawing/2014/main" id="{B1CFBAE0-7A8A-6369-A143-DDD9592665A3}"/>
              </a:ext>
            </a:extLst>
          </p:cNvPr>
          <p:cNvSpPr/>
          <p:nvPr/>
        </p:nvSpPr>
        <p:spPr>
          <a:xfrm>
            <a:off x="2419350" y="2450563"/>
            <a:ext cx="1955800" cy="774837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187265B5-772B-6EB1-344E-4A7A72FBE99C}"/>
              </a:ext>
            </a:extLst>
          </p:cNvPr>
          <p:cNvSpPr txBox="1"/>
          <p:nvPr/>
        </p:nvSpPr>
        <p:spPr>
          <a:xfrm>
            <a:off x="5329229" y="4645849"/>
            <a:ext cx="671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?</a:t>
            </a:r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6FC5BC12-0BA2-45D5-97B8-9840F8364F6B}"/>
              </a:ext>
            </a:extLst>
          </p:cNvPr>
          <p:cNvGrpSpPr/>
          <p:nvPr/>
        </p:nvGrpSpPr>
        <p:grpSpPr>
          <a:xfrm>
            <a:off x="4516507" y="1354666"/>
            <a:ext cx="387626" cy="3002234"/>
            <a:chOff x="1889885" y="1715850"/>
            <a:chExt cx="387626" cy="3002234"/>
          </a:xfrm>
        </p:grpSpPr>
        <p:sp>
          <p:nvSpPr>
            <p:cNvPr id="20" name="Cube 19">
              <a:extLst>
                <a:ext uri="{FF2B5EF4-FFF2-40B4-BE49-F238E27FC236}">
                  <a16:creationId xmlns:a16="http://schemas.microsoft.com/office/drawing/2014/main" id="{0AE73761-F693-C5AD-A4F0-CAD6C44D4752}"/>
                </a:ext>
              </a:extLst>
            </p:cNvPr>
            <p:cNvSpPr/>
            <p:nvPr/>
          </p:nvSpPr>
          <p:spPr>
            <a:xfrm>
              <a:off x="1889885" y="433045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5" name="Cube 34">
              <a:extLst>
                <a:ext uri="{FF2B5EF4-FFF2-40B4-BE49-F238E27FC236}">
                  <a16:creationId xmlns:a16="http://schemas.microsoft.com/office/drawing/2014/main" id="{9E827E12-F8D8-D78F-63F0-6E43A1154287}"/>
                </a:ext>
              </a:extLst>
            </p:cNvPr>
            <p:cNvSpPr/>
            <p:nvPr/>
          </p:nvSpPr>
          <p:spPr>
            <a:xfrm>
              <a:off x="1889885" y="403994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6" name="Cube 35">
              <a:extLst>
                <a:ext uri="{FF2B5EF4-FFF2-40B4-BE49-F238E27FC236}">
                  <a16:creationId xmlns:a16="http://schemas.microsoft.com/office/drawing/2014/main" id="{CBAC7192-BC5E-0B91-B82A-B4419733A546}"/>
                </a:ext>
              </a:extLst>
            </p:cNvPr>
            <p:cNvSpPr/>
            <p:nvPr/>
          </p:nvSpPr>
          <p:spPr>
            <a:xfrm>
              <a:off x="1889885" y="374943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7" name="Cube 36">
              <a:extLst>
                <a:ext uri="{FF2B5EF4-FFF2-40B4-BE49-F238E27FC236}">
                  <a16:creationId xmlns:a16="http://schemas.microsoft.com/office/drawing/2014/main" id="{8AB91EA7-B3D2-A5E7-37C9-B9CD2B097612}"/>
                </a:ext>
              </a:extLst>
            </p:cNvPr>
            <p:cNvSpPr/>
            <p:nvPr/>
          </p:nvSpPr>
          <p:spPr>
            <a:xfrm>
              <a:off x="1889885" y="345892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8" name="Cube 37">
              <a:extLst>
                <a:ext uri="{FF2B5EF4-FFF2-40B4-BE49-F238E27FC236}">
                  <a16:creationId xmlns:a16="http://schemas.microsoft.com/office/drawing/2014/main" id="{BE873557-84F0-FC16-3F5D-57845D8A604C}"/>
                </a:ext>
              </a:extLst>
            </p:cNvPr>
            <p:cNvSpPr/>
            <p:nvPr/>
          </p:nvSpPr>
          <p:spPr>
            <a:xfrm>
              <a:off x="1889885" y="316841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9" name="Cube 38">
              <a:extLst>
                <a:ext uri="{FF2B5EF4-FFF2-40B4-BE49-F238E27FC236}">
                  <a16:creationId xmlns:a16="http://schemas.microsoft.com/office/drawing/2014/main" id="{1ACC6214-1003-FE01-EE12-C1278F0D604F}"/>
                </a:ext>
              </a:extLst>
            </p:cNvPr>
            <p:cNvSpPr/>
            <p:nvPr/>
          </p:nvSpPr>
          <p:spPr>
            <a:xfrm>
              <a:off x="1889885" y="287789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Cube 39">
              <a:extLst>
                <a:ext uri="{FF2B5EF4-FFF2-40B4-BE49-F238E27FC236}">
                  <a16:creationId xmlns:a16="http://schemas.microsoft.com/office/drawing/2014/main" id="{D7865630-A1BF-904A-9227-66ED9F4E7C19}"/>
                </a:ext>
              </a:extLst>
            </p:cNvPr>
            <p:cNvSpPr/>
            <p:nvPr/>
          </p:nvSpPr>
          <p:spPr>
            <a:xfrm>
              <a:off x="1889885" y="258738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1" name="Cube 40">
              <a:extLst>
                <a:ext uri="{FF2B5EF4-FFF2-40B4-BE49-F238E27FC236}">
                  <a16:creationId xmlns:a16="http://schemas.microsoft.com/office/drawing/2014/main" id="{712127F1-268A-325A-A6BB-5A8F96DF9189}"/>
                </a:ext>
              </a:extLst>
            </p:cNvPr>
            <p:cNvSpPr/>
            <p:nvPr/>
          </p:nvSpPr>
          <p:spPr>
            <a:xfrm>
              <a:off x="1889885" y="229687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2" name="Cube 41">
              <a:extLst>
                <a:ext uri="{FF2B5EF4-FFF2-40B4-BE49-F238E27FC236}">
                  <a16:creationId xmlns:a16="http://schemas.microsoft.com/office/drawing/2014/main" id="{E709E71A-D1B1-0489-3CA8-47AEA970AE1E}"/>
                </a:ext>
              </a:extLst>
            </p:cNvPr>
            <p:cNvSpPr/>
            <p:nvPr/>
          </p:nvSpPr>
          <p:spPr>
            <a:xfrm>
              <a:off x="1889885" y="200636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3" name="Cube 42">
              <a:extLst>
                <a:ext uri="{FF2B5EF4-FFF2-40B4-BE49-F238E27FC236}">
                  <a16:creationId xmlns:a16="http://schemas.microsoft.com/office/drawing/2014/main" id="{A87E833B-56B3-143E-97F1-649A0F7EDB16}"/>
                </a:ext>
              </a:extLst>
            </p:cNvPr>
            <p:cNvSpPr/>
            <p:nvPr/>
          </p:nvSpPr>
          <p:spPr>
            <a:xfrm>
              <a:off x="1889885" y="171585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A19C5B6B-9709-7B65-4806-F7BDBF473560}"/>
              </a:ext>
            </a:extLst>
          </p:cNvPr>
          <p:cNvGrpSpPr/>
          <p:nvPr/>
        </p:nvGrpSpPr>
        <p:grpSpPr>
          <a:xfrm>
            <a:off x="6154591" y="1328843"/>
            <a:ext cx="387626" cy="3002234"/>
            <a:chOff x="1889885" y="1715850"/>
            <a:chExt cx="387626" cy="3002234"/>
          </a:xfrm>
        </p:grpSpPr>
        <p:sp>
          <p:nvSpPr>
            <p:cNvPr id="46" name="Cube 45">
              <a:extLst>
                <a:ext uri="{FF2B5EF4-FFF2-40B4-BE49-F238E27FC236}">
                  <a16:creationId xmlns:a16="http://schemas.microsoft.com/office/drawing/2014/main" id="{052C7D99-A007-9CDE-F67D-FF112759D89C}"/>
                </a:ext>
              </a:extLst>
            </p:cNvPr>
            <p:cNvSpPr/>
            <p:nvPr/>
          </p:nvSpPr>
          <p:spPr>
            <a:xfrm>
              <a:off x="1889885" y="433045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7" name="Cube 46">
              <a:extLst>
                <a:ext uri="{FF2B5EF4-FFF2-40B4-BE49-F238E27FC236}">
                  <a16:creationId xmlns:a16="http://schemas.microsoft.com/office/drawing/2014/main" id="{16F71161-EFE0-9E0B-562F-3897B1352C4E}"/>
                </a:ext>
              </a:extLst>
            </p:cNvPr>
            <p:cNvSpPr/>
            <p:nvPr/>
          </p:nvSpPr>
          <p:spPr>
            <a:xfrm>
              <a:off x="1889885" y="403994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8" name="Cube 47">
              <a:extLst>
                <a:ext uri="{FF2B5EF4-FFF2-40B4-BE49-F238E27FC236}">
                  <a16:creationId xmlns:a16="http://schemas.microsoft.com/office/drawing/2014/main" id="{398E6CBD-54C2-7835-33ED-50E9EB007370}"/>
                </a:ext>
              </a:extLst>
            </p:cNvPr>
            <p:cNvSpPr/>
            <p:nvPr/>
          </p:nvSpPr>
          <p:spPr>
            <a:xfrm>
              <a:off x="1889885" y="374943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9" name="Cube 48">
              <a:extLst>
                <a:ext uri="{FF2B5EF4-FFF2-40B4-BE49-F238E27FC236}">
                  <a16:creationId xmlns:a16="http://schemas.microsoft.com/office/drawing/2014/main" id="{A63E4C8C-1BEB-E9E0-B296-14835CA7D73F}"/>
                </a:ext>
              </a:extLst>
            </p:cNvPr>
            <p:cNvSpPr/>
            <p:nvPr/>
          </p:nvSpPr>
          <p:spPr>
            <a:xfrm>
              <a:off x="1889885" y="345892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0" name="Cube 49">
              <a:extLst>
                <a:ext uri="{FF2B5EF4-FFF2-40B4-BE49-F238E27FC236}">
                  <a16:creationId xmlns:a16="http://schemas.microsoft.com/office/drawing/2014/main" id="{F79FCCC6-D18F-C9B7-9D3B-8E441BDBA48B}"/>
                </a:ext>
              </a:extLst>
            </p:cNvPr>
            <p:cNvSpPr/>
            <p:nvPr/>
          </p:nvSpPr>
          <p:spPr>
            <a:xfrm>
              <a:off x="1889885" y="316841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1" name="Cube 50">
              <a:extLst>
                <a:ext uri="{FF2B5EF4-FFF2-40B4-BE49-F238E27FC236}">
                  <a16:creationId xmlns:a16="http://schemas.microsoft.com/office/drawing/2014/main" id="{B041030B-02FE-4183-A154-BB95056E98A8}"/>
                </a:ext>
              </a:extLst>
            </p:cNvPr>
            <p:cNvSpPr/>
            <p:nvPr/>
          </p:nvSpPr>
          <p:spPr>
            <a:xfrm>
              <a:off x="1889885" y="287789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2" name="Cube 51">
              <a:extLst>
                <a:ext uri="{FF2B5EF4-FFF2-40B4-BE49-F238E27FC236}">
                  <a16:creationId xmlns:a16="http://schemas.microsoft.com/office/drawing/2014/main" id="{D86E8473-CBCB-D668-9EF8-278231970B24}"/>
                </a:ext>
              </a:extLst>
            </p:cNvPr>
            <p:cNvSpPr/>
            <p:nvPr/>
          </p:nvSpPr>
          <p:spPr>
            <a:xfrm>
              <a:off x="1889885" y="258738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3" name="Cube 52">
              <a:extLst>
                <a:ext uri="{FF2B5EF4-FFF2-40B4-BE49-F238E27FC236}">
                  <a16:creationId xmlns:a16="http://schemas.microsoft.com/office/drawing/2014/main" id="{37A40B7B-A582-61CD-FA9F-306691EB975E}"/>
                </a:ext>
              </a:extLst>
            </p:cNvPr>
            <p:cNvSpPr/>
            <p:nvPr/>
          </p:nvSpPr>
          <p:spPr>
            <a:xfrm>
              <a:off x="1889885" y="229687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4" name="Cube 53">
              <a:extLst>
                <a:ext uri="{FF2B5EF4-FFF2-40B4-BE49-F238E27FC236}">
                  <a16:creationId xmlns:a16="http://schemas.microsoft.com/office/drawing/2014/main" id="{7F331AB2-47A1-7A0C-954D-C1684F655542}"/>
                </a:ext>
              </a:extLst>
            </p:cNvPr>
            <p:cNvSpPr/>
            <p:nvPr/>
          </p:nvSpPr>
          <p:spPr>
            <a:xfrm>
              <a:off x="1889885" y="200636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5" name="Cube 54">
              <a:extLst>
                <a:ext uri="{FF2B5EF4-FFF2-40B4-BE49-F238E27FC236}">
                  <a16:creationId xmlns:a16="http://schemas.microsoft.com/office/drawing/2014/main" id="{D4EF36BF-E04A-C68C-5447-43AF09A30B2D}"/>
                </a:ext>
              </a:extLst>
            </p:cNvPr>
            <p:cNvSpPr/>
            <p:nvPr/>
          </p:nvSpPr>
          <p:spPr>
            <a:xfrm>
              <a:off x="1889885" y="171585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56" name="Groupe 55">
            <a:extLst>
              <a:ext uri="{FF2B5EF4-FFF2-40B4-BE49-F238E27FC236}">
                <a16:creationId xmlns:a16="http://schemas.microsoft.com/office/drawing/2014/main" id="{C2FC5B93-B8A7-B833-8752-E46ABF909279}"/>
              </a:ext>
            </a:extLst>
          </p:cNvPr>
          <p:cNvGrpSpPr/>
          <p:nvPr/>
        </p:nvGrpSpPr>
        <p:grpSpPr>
          <a:xfrm>
            <a:off x="5637204" y="1346645"/>
            <a:ext cx="387626" cy="3002234"/>
            <a:chOff x="1889885" y="1715850"/>
            <a:chExt cx="387626" cy="3002234"/>
          </a:xfrm>
        </p:grpSpPr>
        <p:sp>
          <p:nvSpPr>
            <p:cNvPr id="57" name="Cube 56">
              <a:extLst>
                <a:ext uri="{FF2B5EF4-FFF2-40B4-BE49-F238E27FC236}">
                  <a16:creationId xmlns:a16="http://schemas.microsoft.com/office/drawing/2014/main" id="{C35FC928-FF1E-BDAC-BADF-D5A64A0E0406}"/>
                </a:ext>
              </a:extLst>
            </p:cNvPr>
            <p:cNvSpPr/>
            <p:nvPr/>
          </p:nvSpPr>
          <p:spPr>
            <a:xfrm>
              <a:off x="1889885" y="433045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8" name="Cube 57">
              <a:extLst>
                <a:ext uri="{FF2B5EF4-FFF2-40B4-BE49-F238E27FC236}">
                  <a16:creationId xmlns:a16="http://schemas.microsoft.com/office/drawing/2014/main" id="{E77BB4C5-1BD9-A7F9-53F2-5027C3E9A134}"/>
                </a:ext>
              </a:extLst>
            </p:cNvPr>
            <p:cNvSpPr/>
            <p:nvPr/>
          </p:nvSpPr>
          <p:spPr>
            <a:xfrm>
              <a:off x="1889885" y="403994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9" name="Cube 58">
              <a:extLst>
                <a:ext uri="{FF2B5EF4-FFF2-40B4-BE49-F238E27FC236}">
                  <a16:creationId xmlns:a16="http://schemas.microsoft.com/office/drawing/2014/main" id="{C36A5FAD-F809-E128-A9B9-C67645CD05A8}"/>
                </a:ext>
              </a:extLst>
            </p:cNvPr>
            <p:cNvSpPr/>
            <p:nvPr/>
          </p:nvSpPr>
          <p:spPr>
            <a:xfrm>
              <a:off x="1889885" y="374943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0" name="Cube 59">
              <a:extLst>
                <a:ext uri="{FF2B5EF4-FFF2-40B4-BE49-F238E27FC236}">
                  <a16:creationId xmlns:a16="http://schemas.microsoft.com/office/drawing/2014/main" id="{F7EE3DE4-1A4B-3297-581F-5F9841657B72}"/>
                </a:ext>
              </a:extLst>
            </p:cNvPr>
            <p:cNvSpPr/>
            <p:nvPr/>
          </p:nvSpPr>
          <p:spPr>
            <a:xfrm>
              <a:off x="1889885" y="345892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1" name="Cube 60">
              <a:extLst>
                <a:ext uri="{FF2B5EF4-FFF2-40B4-BE49-F238E27FC236}">
                  <a16:creationId xmlns:a16="http://schemas.microsoft.com/office/drawing/2014/main" id="{66C8CDE2-E0B9-FB98-2F4B-E22A5CEA9F0D}"/>
                </a:ext>
              </a:extLst>
            </p:cNvPr>
            <p:cNvSpPr/>
            <p:nvPr/>
          </p:nvSpPr>
          <p:spPr>
            <a:xfrm>
              <a:off x="1889885" y="316841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2" name="Cube 61">
              <a:extLst>
                <a:ext uri="{FF2B5EF4-FFF2-40B4-BE49-F238E27FC236}">
                  <a16:creationId xmlns:a16="http://schemas.microsoft.com/office/drawing/2014/main" id="{0AF3E277-697D-BE1B-1219-C2B160E40B13}"/>
                </a:ext>
              </a:extLst>
            </p:cNvPr>
            <p:cNvSpPr/>
            <p:nvPr/>
          </p:nvSpPr>
          <p:spPr>
            <a:xfrm>
              <a:off x="1889885" y="287789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3" name="Cube 62">
              <a:extLst>
                <a:ext uri="{FF2B5EF4-FFF2-40B4-BE49-F238E27FC236}">
                  <a16:creationId xmlns:a16="http://schemas.microsoft.com/office/drawing/2014/main" id="{02029DEC-04A6-A786-F8C7-5CC6B6728ACD}"/>
                </a:ext>
              </a:extLst>
            </p:cNvPr>
            <p:cNvSpPr/>
            <p:nvPr/>
          </p:nvSpPr>
          <p:spPr>
            <a:xfrm>
              <a:off x="1889885" y="258738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4" name="Cube 63">
              <a:extLst>
                <a:ext uri="{FF2B5EF4-FFF2-40B4-BE49-F238E27FC236}">
                  <a16:creationId xmlns:a16="http://schemas.microsoft.com/office/drawing/2014/main" id="{BEC6B76F-40D4-113C-A827-216C3DABB08D}"/>
                </a:ext>
              </a:extLst>
            </p:cNvPr>
            <p:cNvSpPr/>
            <p:nvPr/>
          </p:nvSpPr>
          <p:spPr>
            <a:xfrm>
              <a:off x="1889885" y="229687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5" name="Cube 64">
              <a:extLst>
                <a:ext uri="{FF2B5EF4-FFF2-40B4-BE49-F238E27FC236}">
                  <a16:creationId xmlns:a16="http://schemas.microsoft.com/office/drawing/2014/main" id="{5BF82619-1A9C-D32E-89A5-9721A444CAF6}"/>
                </a:ext>
              </a:extLst>
            </p:cNvPr>
            <p:cNvSpPr/>
            <p:nvPr/>
          </p:nvSpPr>
          <p:spPr>
            <a:xfrm>
              <a:off x="1889885" y="200636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6" name="Cube 65">
              <a:extLst>
                <a:ext uri="{FF2B5EF4-FFF2-40B4-BE49-F238E27FC236}">
                  <a16:creationId xmlns:a16="http://schemas.microsoft.com/office/drawing/2014/main" id="{3A872508-13B9-F266-3629-E581048D5F48}"/>
                </a:ext>
              </a:extLst>
            </p:cNvPr>
            <p:cNvSpPr/>
            <p:nvPr/>
          </p:nvSpPr>
          <p:spPr>
            <a:xfrm>
              <a:off x="1889885" y="171585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42359263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E6E24-18F6-6827-6975-6E2F7D08C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84D72A-A575-5C20-55C6-769877D71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C3AC9747-A66F-EEEC-024D-1C2CE810D5E5}"/>
              </a:ext>
            </a:extLst>
          </p:cNvPr>
          <p:cNvGrpSpPr/>
          <p:nvPr/>
        </p:nvGrpSpPr>
        <p:grpSpPr>
          <a:xfrm>
            <a:off x="992256" y="1209410"/>
            <a:ext cx="387626" cy="3002234"/>
            <a:chOff x="1889885" y="1715850"/>
            <a:chExt cx="387626" cy="3002234"/>
          </a:xfrm>
        </p:grpSpPr>
        <p:sp>
          <p:nvSpPr>
            <p:cNvPr id="7" name="Cube 6">
              <a:extLst>
                <a:ext uri="{FF2B5EF4-FFF2-40B4-BE49-F238E27FC236}">
                  <a16:creationId xmlns:a16="http://schemas.microsoft.com/office/drawing/2014/main" id="{71571F38-6F9A-A1F8-E6FF-9CA96859A0AF}"/>
                </a:ext>
              </a:extLst>
            </p:cNvPr>
            <p:cNvSpPr/>
            <p:nvPr/>
          </p:nvSpPr>
          <p:spPr>
            <a:xfrm>
              <a:off x="1889885" y="433045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Cube 7">
              <a:extLst>
                <a:ext uri="{FF2B5EF4-FFF2-40B4-BE49-F238E27FC236}">
                  <a16:creationId xmlns:a16="http://schemas.microsoft.com/office/drawing/2014/main" id="{2766CBE4-D6AC-3707-306A-145E86B23169}"/>
                </a:ext>
              </a:extLst>
            </p:cNvPr>
            <p:cNvSpPr/>
            <p:nvPr/>
          </p:nvSpPr>
          <p:spPr>
            <a:xfrm>
              <a:off x="1889885" y="403994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Cube 8">
              <a:extLst>
                <a:ext uri="{FF2B5EF4-FFF2-40B4-BE49-F238E27FC236}">
                  <a16:creationId xmlns:a16="http://schemas.microsoft.com/office/drawing/2014/main" id="{E4C3E192-ECB3-1FF3-08B5-FDD0B1DD55FD}"/>
                </a:ext>
              </a:extLst>
            </p:cNvPr>
            <p:cNvSpPr/>
            <p:nvPr/>
          </p:nvSpPr>
          <p:spPr>
            <a:xfrm>
              <a:off x="1889885" y="374943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Cube 9">
              <a:extLst>
                <a:ext uri="{FF2B5EF4-FFF2-40B4-BE49-F238E27FC236}">
                  <a16:creationId xmlns:a16="http://schemas.microsoft.com/office/drawing/2014/main" id="{2769548D-6AF7-7524-F3C6-FD63F8B1DD83}"/>
                </a:ext>
              </a:extLst>
            </p:cNvPr>
            <p:cNvSpPr/>
            <p:nvPr/>
          </p:nvSpPr>
          <p:spPr>
            <a:xfrm>
              <a:off x="1889885" y="345892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Cube 10">
              <a:extLst>
                <a:ext uri="{FF2B5EF4-FFF2-40B4-BE49-F238E27FC236}">
                  <a16:creationId xmlns:a16="http://schemas.microsoft.com/office/drawing/2014/main" id="{9196A081-FA7A-693B-0CB6-C969FDD27B20}"/>
                </a:ext>
              </a:extLst>
            </p:cNvPr>
            <p:cNvSpPr/>
            <p:nvPr/>
          </p:nvSpPr>
          <p:spPr>
            <a:xfrm>
              <a:off x="1889885" y="316841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Cube 11">
              <a:extLst>
                <a:ext uri="{FF2B5EF4-FFF2-40B4-BE49-F238E27FC236}">
                  <a16:creationId xmlns:a16="http://schemas.microsoft.com/office/drawing/2014/main" id="{967F7936-8B8E-DD29-81DB-67AFF5ECB057}"/>
                </a:ext>
              </a:extLst>
            </p:cNvPr>
            <p:cNvSpPr/>
            <p:nvPr/>
          </p:nvSpPr>
          <p:spPr>
            <a:xfrm>
              <a:off x="1889885" y="287789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Cube 12">
              <a:extLst>
                <a:ext uri="{FF2B5EF4-FFF2-40B4-BE49-F238E27FC236}">
                  <a16:creationId xmlns:a16="http://schemas.microsoft.com/office/drawing/2014/main" id="{3468D9E0-156D-DCB2-8DC3-4788C5669603}"/>
                </a:ext>
              </a:extLst>
            </p:cNvPr>
            <p:cNvSpPr/>
            <p:nvPr/>
          </p:nvSpPr>
          <p:spPr>
            <a:xfrm>
              <a:off x="1889885" y="258738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Cube 13">
              <a:extLst>
                <a:ext uri="{FF2B5EF4-FFF2-40B4-BE49-F238E27FC236}">
                  <a16:creationId xmlns:a16="http://schemas.microsoft.com/office/drawing/2014/main" id="{131E2392-E00D-263C-822B-5EE31F7FC354}"/>
                </a:ext>
              </a:extLst>
            </p:cNvPr>
            <p:cNvSpPr/>
            <p:nvPr/>
          </p:nvSpPr>
          <p:spPr>
            <a:xfrm>
              <a:off x="1889885" y="229687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Cube 14">
              <a:extLst>
                <a:ext uri="{FF2B5EF4-FFF2-40B4-BE49-F238E27FC236}">
                  <a16:creationId xmlns:a16="http://schemas.microsoft.com/office/drawing/2014/main" id="{CAA124FD-5D9B-CEC5-8310-8F7AC208AB30}"/>
                </a:ext>
              </a:extLst>
            </p:cNvPr>
            <p:cNvSpPr/>
            <p:nvPr/>
          </p:nvSpPr>
          <p:spPr>
            <a:xfrm>
              <a:off x="1889885" y="200636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Cube 15">
              <a:extLst>
                <a:ext uri="{FF2B5EF4-FFF2-40B4-BE49-F238E27FC236}">
                  <a16:creationId xmlns:a16="http://schemas.microsoft.com/office/drawing/2014/main" id="{2AA32967-2424-5250-2B42-05926D47CA56}"/>
                </a:ext>
              </a:extLst>
            </p:cNvPr>
            <p:cNvSpPr/>
            <p:nvPr/>
          </p:nvSpPr>
          <p:spPr>
            <a:xfrm>
              <a:off x="1889885" y="171585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6AC075E4-42B3-98A1-D1DD-337521FC163F}"/>
              </a:ext>
            </a:extLst>
          </p:cNvPr>
          <p:cNvSpPr txBox="1"/>
          <p:nvPr/>
        </p:nvSpPr>
        <p:spPr>
          <a:xfrm>
            <a:off x="946348" y="4211644"/>
            <a:ext cx="671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1</a:t>
            </a:r>
          </a:p>
        </p:txBody>
      </p:sp>
      <p:sp>
        <p:nvSpPr>
          <p:cNvPr id="30" name="Flèche : droite 29">
            <a:extLst>
              <a:ext uri="{FF2B5EF4-FFF2-40B4-BE49-F238E27FC236}">
                <a16:creationId xmlns:a16="http://schemas.microsoft.com/office/drawing/2014/main" id="{B1CFBAE0-7A8A-6369-A143-DDD9592665A3}"/>
              </a:ext>
            </a:extLst>
          </p:cNvPr>
          <p:cNvSpPr/>
          <p:nvPr/>
        </p:nvSpPr>
        <p:spPr>
          <a:xfrm>
            <a:off x="2419350" y="2450563"/>
            <a:ext cx="1955800" cy="774837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D0A087EF-985A-F5B2-805A-D845B28AFF18}"/>
                  </a:ext>
                </a:extLst>
              </p:cNvPr>
              <p:cNvSpPr txBox="1"/>
              <p:nvPr/>
            </p:nvSpPr>
            <p:spPr>
              <a:xfrm>
                <a:off x="4131366" y="4699059"/>
                <a:ext cx="2750930" cy="10275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fr-FR" sz="3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4=</m:t>
                      </m:r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40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sz="3200" b="0" dirty="0">
                  <a:solidFill>
                    <a:srgbClr val="00B050"/>
                  </a:solidFill>
                </a:endParaRPr>
              </a:p>
            </p:txBody>
          </p:sp>
        </mc:Choice>
        <mc:Fallback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D0A087EF-985A-F5B2-805A-D845B28AFF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1366" y="4699059"/>
                <a:ext cx="2750930" cy="102752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Groupe 2">
            <a:extLst>
              <a:ext uri="{FF2B5EF4-FFF2-40B4-BE49-F238E27FC236}">
                <a16:creationId xmlns:a16="http://schemas.microsoft.com/office/drawing/2014/main" id="{3AF1E196-2368-214B-A1E5-F93D6DFF28BF}"/>
              </a:ext>
            </a:extLst>
          </p:cNvPr>
          <p:cNvGrpSpPr/>
          <p:nvPr/>
        </p:nvGrpSpPr>
        <p:grpSpPr>
          <a:xfrm>
            <a:off x="5033894" y="1336864"/>
            <a:ext cx="387626" cy="3002234"/>
            <a:chOff x="1889885" y="1715850"/>
            <a:chExt cx="387626" cy="3002234"/>
          </a:xfrm>
        </p:grpSpPr>
        <p:sp>
          <p:nvSpPr>
            <p:cNvPr id="4" name="Cube 3">
              <a:extLst>
                <a:ext uri="{FF2B5EF4-FFF2-40B4-BE49-F238E27FC236}">
                  <a16:creationId xmlns:a16="http://schemas.microsoft.com/office/drawing/2014/main" id="{496FB4F3-1BD5-A7E1-6AA4-3DC7DCDCB123}"/>
                </a:ext>
              </a:extLst>
            </p:cNvPr>
            <p:cNvSpPr/>
            <p:nvPr/>
          </p:nvSpPr>
          <p:spPr>
            <a:xfrm>
              <a:off x="1889885" y="433045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Cube 4">
              <a:extLst>
                <a:ext uri="{FF2B5EF4-FFF2-40B4-BE49-F238E27FC236}">
                  <a16:creationId xmlns:a16="http://schemas.microsoft.com/office/drawing/2014/main" id="{975623A1-C912-4D53-ADAA-ADA99E1841B5}"/>
                </a:ext>
              </a:extLst>
            </p:cNvPr>
            <p:cNvSpPr/>
            <p:nvPr/>
          </p:nvSpPr>
          <p:spPr>
            <a:xfrm>
              <a:off x="1889885" y="403994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Cube 5">
              <a:extLst>
                <a:ext uri="{FF2B5EF4-FFF2-40B4-BE49-F238E27FC236}">
                  <a16:creationId xmlns:a16="http://schemas.microsoft.com/office/drawing/2014/main" id="{171559B7-79F4-9822-E419-EAC5BDFDDAF7}"/>
                </a:ext>
              </a:extLst>
            </p:cNvPr>
            <p:cNvSpPr/>
            <p:nvPr/>
          </p:nvSpPr>
          <p:spPr>
            <a:xfrm>
              <a:off x="1889885" y="374943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Cube 20">
              <a:extLst>
                <a:ext uri="{FF2B5EF4-FFF2-40B4-BE49-F238E27FC236}">
                  <a16:creationId xmlns:a16="http://schemas.microsoft.com/office/drawing/2014/main" id="{0B716F27-46C4-45E4-E14F-7AAB5F0818DD}"/>
                </a:ext>
              </a:extLst>
            </p:cNvPr>
            <p:cNvSpPr/>
            <p:nvPr/>
          </p:nvSpPr>
          <p:spPr>
            <a:xfrm>
              <a:off x="1889885" y="345892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Cube 21">
              <a:extLst>
                <a:ext uri="{FF2B5EF4-FFF2-40B4-BE49-F238E27FC236}">
                  <a16:creationId xmlns:a16="http://schemas.microsoft.com/office/drawing/2014/main" id="{7A4E788A-F1DA-FAC1-BDA4-392A6745C898}"/>
                </a:ext>
              </a:extLst>
            </p:cNvPr>
            <p:cNvSpPr/>
            <p:nvPr/>
          </p:nvSpPr>
          <p:spPr>
            <a:xfrm>
              <a:off x="1889885" y="316841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Cube 22">
              <a:extLst>
                <a:ext uri="{FF2B5EF4-FFF2-40B4-BE49-F238E27FC236}">
                  <a16:creationId xmlns:a16="http://schemas.microsoft.com/office/drawing/2014/main" id="{D61F3F25-3679-F099-F40E-FA499782989B}"/>
                </a:ext>
              </a:extLst>
            </p:cNvPr>
            <p:cNvSpPr/>
            <p:nvPr/>
          </p:nvSpPr>
          <p:spPr>
            <a:xfrm>
              <a:off x="1889885" y="287789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Cube 23">
              <a:extLst>
                <a:ext uri="{FF2B5EF4-FFF2-40B4-BE49-F238E27FC236}">
                  <a16:creationId xmlns:a16="http://schemas.microsoft.com/office/drawing/2014/main" id="{9BB9345B-9A86-3121-2732-7700328CFE0A}"/>
                </a:ext>
              </a:extLst>
            </p:cNvPr>
            <p:cNvSpPr/>
            <p:nvPr/>
          </p:nvSpPr>
          <p:spPr>
            <a:xfrm>
              <a:off x="1889885" y="258738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Cube 24">
              <a:extLst>
                <a:ext uri="{FF2B5EF4-FFF2-40B4-BE49-F238E27FC236}">
                  <a16:creationId xmlns:a16="http://schemas.microsoft.com/office/drawing/2014/main" id="{88710994-21CE-37BA-20AD-927BEF3A17D7}"/>
                </a:ext>
              </a:extLst>
            </p:cNvPr>
            <p:cNvSpPr/>
            <p:nvPr/>
          </p:nvSpPr>
          <p:spPr>
            <a:xfrm>
              <a:off x="1889885" y="229687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Cube 25">
              <a:extLst>
                <a:ext uri="{FF2B5EF4-FFF2-40B4-BE49-F238E27FC236}">
                  <a16:creationId xmlns:a16="http://schemas.microsoft.com/office/drawing/2014/main" id="{7BC4A293-EC15-4F92-8047-CB49875C2786}"/>
                </a:ext>
              </a:extLst>
            </p:cNvPr>
            <p:cNvSpPr/>
            <p:nvPr/>
          </p:nvSpPr>
          <p:spPr>
            <a:xfrm>
              <a:off x="1889885" y="200636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Cube 26">
              <a:extLst>
                <a:ext uri="{FF2B5EF4-FFF2-40B4-BE49-F238E27FC236}">
                  <a16:creationId xmlns:a16="http://schemas.microsoft.com/office/drawing/2014/main" id="{75A01528-C658-EA33-8071-5900EF57EC35}"/>
                </a:ext>
              </a:extLst>
            </p:cNvPr>
            <p:cNvSpPr/>
            <p:nvPr/>
          </p:nvSpPr>
          <p:spPr>
            <a:xfrm>
              <a:off x="1889885" y="171585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EE9B1CED-FF15-58E1-DE61-CD64E5E3E565}"/>
              </a:ext>
            </a:extLst>
          </p:cNvPr>
          <p:cNvGrpSpPr/>
          <p:nvPr/>
        </p:nvGrpSpPr>
        <p:grpSpPr>
          <a:xfrm>
            <a:off x="4516507" y="1354666"/>
            <a:ext cx="387626" cy="3002234"/>
            <a:chOff x="1889885" y="1715850"/>
            <a:chExt cx="387626" cy="3002234"/>
          </a:xfrm>
        </p:grpSpPr>
        <p:sp>
          <p:nvSpPr>
            <p:cNvPr id="31" name="Cube 30">
              <a:extLst>
                <a:ext uri="{FF2B5EF4-FFF2-40B4-BE49-F238E27FC236}">
                  <a16:creationId xmlns:a16="http://schemas.microsoft.com/office/drawing/2014/main" id="{BCAF9865-073A-9F85-AA20-BE011C88B8E3}"/>
                </a:ext>
              </a:extLst>
            </p:cNvPr>
            <p:cNvSpPr/>
            <p:nvPr/>
          </p:nvSpPr>
          <p:spPr>
            <a:xfrm>
              <a:off x="1889885" y="433045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2" name="Cube 31">
              <a:extLst>
                <a:ext uri="{FF2B5EF4-FFF2-40B4-BE49-F238E27FC236}">
                  <a16:creationId xmlns:a16="http://schemas.microsoft.com/office/drawing/2014/main" id="{5336FB2F-A3E6-52D2-7061-66A8FFD433E4}"/>
                </a:ext>
              </a:extLst>
            </p:cNvPr>
            <p:cNvSpPr/>
            <p:nvPr/>
          </p:nvSpPr>
          <p:spPr>
            <a:xfrm>
              <a:off x="1889885" y="403994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3" name="Cube 32">
              <a:extLst>
                <a:ext uri="{FF2B5EF4-FFF2-40B4-BE49-F238E27FC236}">
                  <a16:creationId xmlns:a16="http://schemas.microsoft.com/office/drawing/2014/main" id="{B359CA40-D44C-EA10-CF62-51B0483E2EC6}"/>
                </a:ext>
              </a:extLst>
            </p:cNvPr>
            <p:cNvSpPr/>
            <p:nvPr/>
          </p:nvSpPr>
          <p:spPr>
            <a:xfrm>
              <a:off x="1889885" y="374943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0" name="Cube 59">
              <a:extLst>
                <a:ext uri="{FF2B5EF4-FFF2-40B4-BE49-F238E27FC236}">
                  <a16:creationId xmlns:a16="http://schemas.microsoft.com/office/drawing/2014/main" id="{60CB1915-6DC9-AEC5-9A8D-BE294B2FC1AC}"/>
                </a:ext>
              </a:extLst>
            </p:cNvPr>
            <p:cNvSpPr/>
            <p:nvPr/>
          </p:nvSpPr>
          <p:spPr>
            <a:xfrm>
              <a:off x="1889885" y="345892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1" name="Cube 60">
              <a:extLst>
                <a:ext uri="{FF2B5EF4-FFF2-40B4-BE49-F238E27FC236}">
                  <a16:creationId xmlns:a16="http://schemas.microsoft.com/office/drawing/2014/main" id="{7F3654E8-DEF4-6716-B8EC-FCD50B9C3CDB}"/>
                </a:ext>
              </a:extLst>
            </p:cNvPr>
            <p:cNvSpPr/>
            <p:nvPr/>
          </p:nvSpPr>
          <p:spPr>
            <a:xfrm>
              <a:off x="1889885" y="316841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2" name="Cube 61">
              <a:extLst>
                <a:ext uri="{FF2B5EF4-FFF2-40B4-BE49-F238E27FC236}">
                  <a16:creationId xmlns:a16="http://schemas.microsoft.com/office/drawing/2014/main" id="{95810256-3DB5-30B8-0107-5912B874DD34}"/>
                </a:ext>
              </a:extLst>
            </p:cNvPr>
            <p:cNvSpPr/>
            <p:nvPr/>
          </p:nvSpPr>
          <p:spPr>
            <a:xfrm>
              <a:off x="1889885" y="287789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3" name="Cube 62">
              <a:extLst>
                <a:ext uri="{FF2B5EF4-FFF2-40B4-BE49-F238E27FC236}">
                  <a16:creationId xmlns:a16="http://schemas.microsoft.com/office/drawing/2014/main" id="{B987C11A-DCB6-3C66-F418-5C3C6863D50E}"/>
                </a:ext>
              </a:extLst>
            </p:cNvPr>
            <p:cNvSpPr/>
            <p:nvPr/>
          </p:nvSpPr>
          <p:spPr>
            <a:xfrm>
              <a:off x="1889885" y="258738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4" name="Cube 63">
              <a:extLst>
                <a:ext uri="{FF2B5EF4-FFF2-40B4-BE49-F238E27FC236}">
                  <a16:creationId xmlns:a16="http://schemas.microsoft.com/office/drawing/2014/main" id="{1AFE3314-38BB-96A5-12B6-E5B8E5FFB7F3}"/>
                </a:ext>
              </a:extLst>
            </p:cNvPr>
            <p:cNvSpPr/>
            <p:nvPr/>
          </p:nvSpPr>
          <p:spPr>
            <a:xfrm>
              <a:off x="1889885" y="229687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5" name="Cube 64">
              <a:extLst>
                <a:ext uri="{FF2B5EF4-FFF2-40B4-BE49-F238E27FC236}">
                  <a16:creationId xmlns:a16="http://schemas.microsoft.com/office/drawing/2014/main" id="{6701CB8F-122D-3728-02EE-31EC1A927D0D}"/>
                </a:ext>
              </a:extLst>
            </p:cNvPr>
            <p:cNvSpPr/>
            <p:nvPr/>
          </p:nvSpPr>
          <p:spPr>
            <a:xfrm>
              <a:off x="1889885" y="200636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6" name="Cube 65">
              <a:extLst>
                <a:ext uri="{FF2B5EF4-FFF2-40B4-BE49-F238E27FC236}">
                  <a16:creationId xmlns:a16="http://schemas.microsoft.com/office/drawing/2014/main" id="{C6799FF0-E049-DB5A-7B0A-4E47E11DF1B2}"/>
                </a:ext>
              </a:extLst>
            </p:cNvPr>
            <p:cNvSpPr/>
            <p:nvPr/>
          </p:nvSpPr>
          <p:spPr>
            <a:xfrm>
              <a:off x="1889885" y="171585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67" name="Groupe 66">
            <a:extLst>
              <a:ext uri="{FF2B5EF4-FFF2-40B4-BE49-F238E27FC236}">
                <a16:creationId xmlns:a16="http://schemas.microsoft.com/office/drawing/2014/main" id="{8AE2D00F-3291-A5AC-FE80-EF9E82F0B4C3}"/>
              </a:ext>
            </a:extLst>
          </p:cNvPr>
          <p:cNvGrpSpPr/>
          <p:nvPr/>
        </p:nvGrpSpPr>
        <p:grpSpPr>
          <a:xfrm>
            <a:off x="6154591" y="1328843"/>
            <a:ext cx="387626" cy="3002234"/>
            <a:chOff x="1889885" y="1715850"/>
            <a:chExt cx="387626" cy="3002234"/>
          </a:xfrm>
        </p:grpSpPr>
        <p:sp>
          <p:nvSpPr>
            <p:cNvPr id="68" name="Cube 67">
              <a:extLst>
                <a:ext uri="{FF2B5EF4-FFF2-40B4-BE49-F238E27FC236}">
                  <a16:creationId xmlns:a16="http://schemas.microsoft.com/office/drawing/2014/main" id="{A0E9124C-AA98-81ED-D058-C657A17E09CE}"/>
                </a:ext>
              </a:extLst>
            </p:cNvPr>
            <p:cNvSpPr/>
            <p:nvPr/>
          </p:nvSpPr>
          <p:spPr>
            <a:xfrm>
              <a:off x="1889885" y="433045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9" name="Cube 68">
              <a:extLst>
                <a:ext uri="{FF2B5EF4-FFF2-40B4-BE49-F238E27FC236}">
                  <a16:creationId xmlns:a16="http://schemas.microsoft.com/office/drawing/2014/main" id="{9F48BACD-B9B3-1300-D4AA-4C159474372F}"/>
                </a:ext>
              </a:extLst>
            </p:cNvPr>
            <p:cNvSpPr/>
            <p:nvPr/>
          </p:nvSpPr>
          <p:spPr>
            <a:xfrm>
              <a:off x="1889885" y="403994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0" name="Cube 69">
              <a:extLst>
                <a:ext uri="{FF2B5EF4-FFF2-40B4-BE49-F238E27FC236}">
                  <a16:creationId xmlns:a16="http://schemas.microsoft.com/office/drawing/2014/main" id="{6706B7F6-3B06-71FC-7364-66C4C7FCEFA7}"/>
                </a:ext>
              </a:extLst>
            </p:cNvPr>
            <p:cNvSpPr/>
            <p:nvPr/>
          </p:nvSpPr>
          <p:spPr>
            <a:xfrm>
              <a:off x="1889885" y="374943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1" name="Cube 70">
              <a:extLst>
                <a:ext uri="{FF2B5EF4-FFF2-40B4-BE49-F238E27FC236}">
                  <a16:creationId xmlns:a16="http://schemas.microsoft.com/office/drawing/2014/main" id="{6D9791FD-064E-6669-9245-CCFE40018045}"/>
                </a:ext>
              </a:extLst>
            </p:cNvPr>
            <p:cNvSpPr/>
            <p:nvPr/>
          </p:nvSpPr>
          <p:spPr>
            <a:xfrm>
              <a:off x="1889885" y="345892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2" name="Cube 71">
              <a:extLst>
                <a:ext uri="{FF2B5EF4-FFF2-40B4-BE49-F238E27FC236}">
                  <a16:creationId xmlns:a16="http://schemas.microsoft.com/office/drawing/2014/main" id="{93F136EA-0F80-C9AA-4643-BCE252FEC2E1}"/>
                </a:ext>
              </a:extLst>
            </p:cNvPr>
            <p:cNvSpPr/>
            <p:nvPr/>
          </p:nvSpPr>
          <p:spPr>
            <a:xfrm>
              <a:off x="1889885" y="316841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3" name="Cube 72">
              <a:extLst>
                <a:ext uri="{FF2B5EF4-FFF2-40B4-BE49-F238E27FC236}">
                  <a16:creationId xmlns:a16="http://schemas.microsoft.com/office/drawing/2014/main" id="{8094379E-6A8F-00D0-695C-EECC94DA5D57}"/>
                </a:ext>
              </a:extLst>
            </p:cNvPr>
            <p:cNvSpPr/>
            <p:nvPr/>
          </p:nvSpPr>
          <p:spPr>
            <a:xfrm>
              <a:off x="1889885" y="287789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4" name="Cube 73">
              <a:extLst>
                <a:ext uri="{FF2B5EF4-FFF2-40B4-BE49-F238E27FC236}">
                  <a16:creationId xmlns:a16="http://schemas.microsoft.com/office/drawing/2014/main" id="{58EC5C68-27B6-69DA-0FB5-EE6D7766E73D}"/>
                </a:ext>
              </a:extLst>
            </p:cNvPr>
            <p:cNvSpPr/>
            <p:nvPr/>
          </p:nvSpPr>
          <p:spPr>
            <a:xfrm>
              <a:off x="1889885" y="258738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5" name="Cube 74">
              <a:extLst>
                <a:ext uri="{FF2B5EF4-FFF2-40B4-BE49-F238E27FC236}">
                  <a16:creationId xmlns:a16="http://schemas.microsoft.com/office/drawing/2014/main" id="{9F4B23FD-F230-5A33-5037-5E8A1E88512B}"/>
                </a:ext>
              </a:extLst>
            </p:cNvPr>
            <p:cNvSpPr/>
            <p:nvPr/>
          </p:nvSpPr>
          <p:spPr>
            <a:xfrm>
              <a:off x="1889885" y="229687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6" name="Cube 75">
              <a:extLst>
                <a:ext uri="{FF2B5EF4-FFF2-40B4-BE49-F238E27FC236}">
                  <a16:creationId xmlns:a16="http://schemas.microsoft.com/office/drawing/2014/main" id="{79C88D22-4C9B-30C9-D72B-FC45EC0E0B8B}"/>
                </a:ext>
              </a:extLst>
            </p:cNvPr>
            <p:cNvSpPr/>
            <p:nvPr/>
          </p:nvSpPr>
          <p:spPr>
            <a:xfrm>
              <a:off x="1889885" y="200636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7" name="Cube 76">
              <a:extLst>
                <a:ext uri="{FF2B5EF4-FFF2-40B4-BE49-F238E27FC236}">
                  <a16:creationId xmlns:a16="http://schemas.microsoft.com/office/drawing/2014/main" id="{7F6CEE94-209B-C748-6860-134432A4039A}"/>
                </a:ext>
              </a:extLst>
            </p:cNvPr>
            <p:cNvSpPr/>
            <p:nvPr/>
          </p:nvSpPr>
          <p:spPr>
            <a:xfrm>
              <a:off x="1889885" y="171585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78" name="Groupe 77">
            <a:extLst>
              <a:ext uri="{FF2B5EF4-FFF2-40B4-BE49-F238E27FC236}">
                <a16:creationId xmlns:a16="http://schemas.microsoft.com/office/drawing/2014/main" id="{6280464D-FD6D-4847-243D-981E20555E78}"/>
              </a:ext>
            </a:extLst>
          </p:cNvPr>
          <p:cNvGrpSpPr/>
          <p:nvPr/>
        </p:nvGrpSpPr>
        <p:grpSpPr>
          <a:xfrm>
            <a:off x="5637204" y="1346645"/>
            <a:ext cx="387626" cy="3002234"/>
            <a:chOff x="1889885" y="1715850"/>
            <a:chExt cx="387626" cy="3002234"/>
          </a:xfrm>
        </p:grpSpPr>
        <p:sp>
          <p:nvSpPr>
            <p:cNvPr id="79" name="Cube 78">
              <a:extLst>
                <a:ext uri="{FF2B5EF4-FFF2-40B4-BE49-F238E27FC236}">
                  <a16:creationId xmlns:a16="http://schemas.microsoft.com/office/drawing/2014/main" id="{7B766AE9-361F-1BF6-32E6-A3E371D2BC8E}"/>
                </a:ext>
              </a:extLst>
            </p:cNvPr>
            <p:cNvSpPr/>
            <p:nvPr/>
          </p:nvSpPr>
          <p:spPr>
            <a:xfrm>
              <a:off x="1889885" y="433045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0" name="Cube 79">
              <a:extLst>
                <a:ext uri="{FF2B5EF4-FFF2-40B4-BE49-F238E27FC236}">
                  <a16:creationId xmlns:a16="http://schemas.microsoft.com/office/drawing/2014/main" id="{A2601CA5-1EB4-BEB4-287E-5153ACA7B99A}"/>
                </a:ext>
              </a:extLst>
            </p:cNvPr>
            <p:cNvSpPr/>
            <p:nvPr/>
          </p:nvSpPr>
          <p:spPr>
            <a:xfrm>
              <a:off x="1889885" y="403994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1" name="Cube 80">
              <a:extLst>
                <a:ext uri="{FF2B5EF4-FFF2-40B4-BE49-F238E27FC236}">
                  <a16:creationId xmlns:a16="http://schemas.microsoft.com/office/drawing/2014/main" id="{9B4154B4-A3A0-6F3B-6733-C1CD55B4EE47}"/>
                </a:ext>
              </a:extLst>
            </p:cNvPr>
            <p:cNvSpPr/>
            <p:nvPr/>
          </p:nvSpPr>
          <p:spPr>
            <a:xfrm>
              <a:off x="1889885" y="374943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2" name="Cube 81">
              <a:extLst>
                <a:ext uri="{FF2B5EF4-FFF2-40B4-BE49-F238E27FC236}">
                  <a16:creationId xmlns:a16="http://schemas.microsoft.com/office/drawing/2014/main" id="{49D58D97-A947-042A-41DD-96A4490B86F1}"/>
                </a:ext>
              </a:extLst>
            </p:cNvPr>
            <p:cNvSpPr/>
            <p:nvPr/>
          </p:nvSpPr>
          <p:spPr>
            <a:xfrm>
              <a:off x="1889885" y="345892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3" name="Cube 82">
              <a:extLst>
                <a:ext uri="{FF2B5EF4-FFF2-40B4-BE49-F238E27FC236}">
                  <a16:creationId xmlns:a16="http://schemas.microsoft.com/office/drawing/2014/main" id="{123EECB6-9D22-9508-50B6-74C04B1170E5}"/>
                </a:ext>
              </a:extLst>
            </p:cNvPr>
            <p:cNvSpPr/>
            <p:nvPr/>
          </p:nvSpPr>
          <p:spPr>
            <a:xfrm>
              <a:off x="1889885" y="316841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4" name="Cube 83">
              <a:extLst>
                <a:ext uri="{FF2B5EF4-FFF2-40B4-BE49-F238E27FC236}">
                  <a16:creationId xmlns:a16="http://schemas.microsoft.com/office/drawing/2014/main" id="{BC8E14B6-2E81-E0F4-57FE-4C07C42B84F0}"/>
                </a:ext>
              </a:extLst>
            </p:cNvPr>
            <p:cNvSpPr/>
            <p:nvPr/>
          </p:nvSpPr>
          <p:spPr>
            <a:xfrm>
              <a:off x="1889885" y="287789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5" name="Cube 84">
              <a:extLst>
                <a:ext uri="{FF2B5EF4-FFF2-40B4-BE49-F238E27FC236}">
                  <a16:creationId xmlns:a16="http://schemas.microsoft.com/office/drawing/2014/main" id="{9FDED49C-31A3-193C-7D0F-1B400A8888B7}"/>
                </a:ext>
              </a:extLst>
            </p:cNvPr>
            <p:cNvSpPr/>
            <p:nvPr/>
          </p:nvSpPr>
          <p:spPr>
            <a:xfrm>
              <a:off x="1889885" y="258738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6" name="Cube 85">
              <a:extLst>
                <a:ext uri="{FF2B5EF4-FFF2-40B4-BE49-F238E27FC236}">
                  <a16:creationId xmlns:a16="http://schemas.microsoft.com/office/drawing/2014/main" id="{3955B533-2121-EE28-321F-B906DD673A0D}"/>
                </a:ext>
              </a:extLst>
            </p:cNvPr>
            <p:cNvSpPr/>
            <p:nvPr/>
          </p:nvSpPr>
          <p:spPr>
            <a:xfrm>
              <a:off x="1889885" y="229687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7" name="Cube 86">
              <a:extLst>
                <a:ext uri="{FF2B5EF4-FFF2-40B4-BE49-F238E27FC236}">
                  <a16:creationId xmlns:a16="http://schemas.microsoft.com/office/drawing/2014/main" id="{554A8942-C7D8-9463-9879-D53DDF1A1486}"/>
                </a:ext>
              </a:extLst>
            </p:cNvPr>
            <p:cNvSpPr/>
            <p:nvPr/>
          </p:nvSpPr>
          <p:spPr>
            <a:xfrm>
              <a:off x="1889885" y="200636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8" name="Cube 87">
              <a:extLst>
                <a:ext uri="{FF2B5EF4-FFF2-40B4-BE49-F238E27FC236}">
                  <a16:creationId xmlns:a16="http://schemas.microsoft.com/office/drawing/2014/main" id="{D773CD38-E447-0E91-3C9C-31BDD7C6C471}"/>
                </a:ext>
              </a:extLst>
            </p:cNvPr>
            <p:cNvSpPr/>
            <p:nvPr/>
          </p:nvSpPr>
          <p:spPr>
            <a:xfrm>
              <a:off x="1889885" y="171585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0138484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E6E24-18F6-6827-6975-6E2F7D08C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84D72A-A575-5C20-55C6-769877D71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la réponse sur l’ardoise.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6AC075E4-42B3-98A1-D1DD-337521FC163F}"/>
              </a:ext>
            </a:extLst>
          </p:cNvPr>
          <p:cNvSpPr txBox="1"/>
          <p:nvPr/>
        </p:nvSpPr>
        <p:spPr>
          <a:xfrm>
            <a:off x="1711661" y="4561507"/>
            <a:ext cx="671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1</a:t>
            </a:r>
          </a:p>
        </p:txBody>
      </p:sp>
      <p:sp>
        <p:nvSpPr>
          <p:cNvPr id="30" name="Flèche : droite 29">
            <a:extLst>
              <a:ext uri="{FF2B5EF4-FFF2-40B4-BE49-F238E27FC236}">
                <a16:creationId xmlns:a16="http://schemas.microsoft.com/office/drawing/2014/main" id="{B1CFBAE0-7A8A-6369-A143-DDD9592665A3}"/>
              </a:ext>
            </a:extLst>
          </p:cNvPr>
          <p:cNvSpPr/>
          <p:nvPr/>
        </p:nvSpPr>
        <p:spPr>
          <a:xfrm>
            <a:off x="3925128" y="2589711"/>
            <a:ext cx="1955800" cy="774837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187265B5-772B-6EB1-344E-4A7A72FBE99C}"/>
              </a:ext>
            </a:extLst>
          </p:cNvPr>
          <p:cNvSpPr txBox="1"/>
          <p:nvPr/>
        </p:nvSpPr>
        <p:spPr>
          <a:xfrm>
            <a:off x="6425412" y="4429871"/>
            <a:ext cx="671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?</a:t>
            </a:r>
          </a:p>
        </p:txBody>
      </p:sp>
      <p:grpSp>
        <p:nvGrpSpPr>
          <p:cNvPr id="150" name="Groupe 149">
            <a:extLst>
              <a:ext uri="{FF2B5EF4-FFF2-40B4-BE49-F238E27FC236}">
                <a16:creationId xmlns:a16="http://schemas.microsoft.com/office/drawing/2014/main" id="{54A75636-F095-087D-323D-C0BB65E487D5}"/>
              </a:ext>
            </a:extLst>
          </p:cNvPr>
          <p:cNvGrpSpPr/>
          <p:nvPr/>
        </p:nvGrpSpPr>
        <p:grpSpPr>
          <a:xfrm>
            <a:off x="507655" y="1170466"/>
            <a:ext cx="2938798" cy="3008612"/>
            <a:chOff x="5352982" y="1349874"/>
            <a:chExt cx="2938798" cy="3008612"/>
          </a:xfrm>
        </p:grpSpPr>
        <p:grpSp>
          <p:nvGrpSpPr>
            <p:cNvPr id="3" name="Groupe 2">
              <a:extLst>
                <a:ext uri="{FF2B5EF4-FFF2-40B4-BE49-F238E27FC236}">
                  <a16:creationId xmlns:a16="http://schemas.microsoft.com/office/drawing/2014/main" id="{54C4B267-0F0B-2570-BA8B-5B9832D41D24}"/>
                </a:ext>
              </a:extLst>
            </p:cNvPr>
            <p:cNvGrpSpPr/>
            <p:nvPr/>
          </p:nvGrpSpPr>
          <p:grpSpPr>
            <a:xfrm>
              <a:off x="5352982" y="1349874"/>
              <a:ext cx="387626" cy="3002234"/>
              <a:chOff x="1889885" y="1715850"/>
              <a:chExt cx="387626" cy="3002234"/>
            </a:xfrm>
          </p:grpSpPr>
          <p:sp>
            <p:nvSpPr>
              <p:cNvPr id="4" name="Cube 3">
                <a:extLst>
                  <a:ext uri="{FF2B5EF4-FFF2-40B4-BE49-F238E27FC236}">
                    <a16:creationId xmlns:a16="http://schemas.microsoft.com/office/drawing/2014/main" id="{1BDA3C41-C7A8-CBE5-25CF-BF0D2822B969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" name="Cube 4">
                <a:extLst>
                  <a:ext uri="{FF2B5EF4-FFF2-40B4-BE49-F238E27FC236}">
                    <a16:creationId xmlns:a16="http://schemas.microsoft.com/office/drawing/2014/main" id="{00370055-EE54-E56A-D4B9-FB5301FF77A4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1" name="Cube 20">
                <a:extLst>
                  <a:ext uri="{FF2B5EF4-FFF2-40B4-BE49-F238E27FC236}">
                    <a16:creationId xmlns:a16="http://schemas.microsoft.com/office/drawing/2014/main" id="{7115EBCA-DF99-9A9A-99D2-7B0B55ECDE78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2" name="Cube 21">
                <a:extLst>
                  <a:ext uri="{FF2B5EF4-FFF2-40B4-BE49-F238E27FC236}">
                    <a16:creationId xmlns:a16="http://schemas.microsoft.com/office/drawing/2014/main" id="{90A046E8-235F-F9CA-E800-FA60EE992CEE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3" name="Cube 22">
                <a:extLst>
                  <a:ext uri="{FF2B5EF4-FFF2-40B4-BE49-F238E27FC236}">
                    <a16:creationId xmlns:a16="http://schemas.microsoft.com/office/drawing/2014/main" id="{373F4774-91DA-00A0-D89C-3D8CC0221989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4" name="Cube 23">
                <a:extLst>
                  <a:ext uri="{FF2B5EF4-FFF2-40B4-BE49-F238E27FC236}">
                    <a16:creationId xmlns:a16="http://schemas.microsoft.com/office/drawing/2014/main" id="{4E223629-D759-BB39-DB41-58277AD38365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5" name="Cube 24">
                <a:extLst>
                  <a:ext uri="{FF2B5EF4-FFF2-40B4-BE49-F238E27FC236}">
                    <a16:creationId xmlns:a16="http://schemas.microsoft.com/office/drawing/2014/main" id="{4AED3C94-105C-005B-8BA4-8BB4D0818594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6" name="Cube 25">
                <a:extLst>
                  <a:ext uri="{FF2B5EF4-FFF2-40B4-BE49-F238E27FC236}">
                    <a16:creationId xmlns:a16="http://schemas.microsoft.com/office/drawing/2014/main" id="{BB3E727B-3778-06FC-42D2-67985D4DF5B5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7" name="Cube 26">
                <a:extLst>
                  <a:ext uri="{FF2B5EF4-FFF2-40B4-BE49-F238E27FC236}">
                    <a16:creationId xmlns:a16="http://schemas.microsoft.com/office/drawing/2014/main" id="{D51322BA-44B7-1E45-D23D-5026E3F9F6E9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8" name="Cube 27">
                <a:extLst>
                  <a:ext uri="{FF2B5EF4-FFF2-40B4-BE49-F238E27FC236}">
                    <a16:creationId xmlns:a16="http://schemas.microsoft.com/office/drawing/2014/main" id="{05D79D4D-E2CA-9264-04DB-42936CB959F7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56" name="Groupe 55">
              <a:extLst>
                <a:ext uri="{FF2B5EF4-FFF2-40B4-BE49-F238E27FC236}">
                  <a16:creationId xmlns:a16="http://schemas.microsoft.com/office/drawing/2014/main" id="{C2FC5B93-B8A7-B833-8752-E46ABF909279}"/>
                </a:ext>
              </a:extLst>
            </p:cNvPr>
            <p:cNvGrpSpPr/>
            <p:nvPr/>
          </p:nvGrpSpPr>
          <p:grpSpPr>
            <a:xfrm>
              <a:off x="5634823" y="1351489"/>
              <a:ext cx="387626" cy="3002234"/>
              <a:chOff x="1889885" y="1715850"/>
              <a:chExt cx="387626" cy="3002234"/>
            </a:xfrm>
          </p:grpSpPr>
          <p:sp>
            <p:nvSpPr>
              <p:cNvPr id="57" name="Cube 56">
                <a:extLst>
                  <a:ext uri="{FF2B5EF4-FFF2-40B4-BE49-F238E27FC236}">
                    <a16:creationId xmlns:a16="http://schemas.microsoft.com/office/drawing/2014/main" id="{C35FC928-FF1E-BDAC-BADF-D5A64A0E0406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8" name="Cube 57">
                <a:extLst>
                  <a:ext uri="{FF2B5EF4-FFF2-40B4-BE49-F238E27FC236}">
                    <a16:creationId xmlns:a16="http://schemas.microsoft.com/office/drawing/2014/main" id="{E77BB4C5-1BD9-A7F9-53F2-5027C3E9A134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9" name="Cube 58">
                <a:extLst>
                  <a:ext uri="{FF2B5EF4-FFF2-40B4-BE49-F238E27FC236}">
                    <a16:creationId xmlns:a16="http://schemas.microsoft.com/office/drawing/2014/main" id="{C36A5FAD-F809-E128-A9B9-C67645CD05A8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0" name="Cube 59">
                <a:extLst>
                  <a:ext uri="{FF2B5EF4-FFF2-40B4-BE49-F238E27FC236}">
                    <a16:creationId xmlns:a16="http://schemas.microsoft.com/office/drawing/2014/main" id="{F7EE3DE4-1A4B-3297-581F-5F9841657B72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1" name="Cube 60">
                <a:extLst>
                  <a:ext uri="{FF2B5EF4-FFF2-40B4-BE49-F238E27FC236}">
                    <a16:creationId xmlns:a16="http://schemas.microsoft.com/office/drawing/2014/main" id="{66C8CDE2-E0B9-FB98-2F4B-E22A5CEA9F0D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2" name="Cube 61">
                <a:extLst>
                  <a:ext uri="{FF2B5EF4-FFF2-40B4-BE49-F238E27FC236}">
                    <a16:creationId xmlns:a16="http://schemas.microsoft.com/office/drawing/2014/main" id="{0AF3E277-697D-BE1B-1219-C2B160E40B13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3" name="Cube 62">
                <a:extLst>
                  <a:ext uri="{FF2B5EF4-FFF2-40B4-BE49-F238E27FC236}">
                    <a16:creationId xmlns:a16="http://schemas.microsoft.com/office/drawing/2014/main" id="{02029DEC-04A6-A786-F8C7-5CC6B6728ACD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4" name="Cube 63">
                <a:extLst>
                  <a:ext uri="{FF2B5EF4-FFF2-40B4-BE49-F238E27FC236}">
                    <a16:creationId xmlns:a16="http://schemas.microsoft.com/office/drawing/2014/main" id="{BEC6B76F-40D4-113C-A827-216C3DABB08D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5" name="Cube 64">
                <a:extLst>
                  <a:ext uri="{FF2B5EF4-FFF2-40B4-BE49-F238E27FC236}">
                    <a16:creationId xmlns:a16="http://schemas.microsoft.com/office/drawing/2014/main" id="{5BF82619-1A9C-D32E-89A5-9721A444CAF6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6" name="Cube 65">
                <a:extLst>
                  <a:ext uri="{FF2B5EF4-FFF2-40B4-BE49-F238E27FC236}">
                    <a16:creationId xmlns:a16="http://schemas.microsoft.com/office/drawing/2014/main" id="{3A872508-13B9-F266-3629-E581048D5F48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D56C52C1-A41D-C59D-6281-B8A226F5F9B9}"/>
                </a:ext>
              </a:extLst>
            </p:cNvPr>
            <p:cNvGrpSpPr/>
            <p:nvPr/>
          </p:nvGrpSpPr>
          <p:grpSpPr>
            <a:xfrm>
              <a:off x="5916664" y="1349874"/>
              <a:ext cx="387626" cy="3002234"/>
              <a:chOff x="1889885" y="1715850"/>
              <a:chExt cx="387626" cy="3002234"/>
            </a:xfrm>
          </p:grpSpPr>
          <p:sp>
            <p:nvSpPr>
              <p:cNvPr id="31" name="Cube 30">
                <a:extLst>
                  <a:ext uri="{FF2B5EF4-FFF2-40B4-BE49-F238E27FC236}">
                    <a16:creationId xmlns:a16="http://schemas.microsoft.com/office/drawing/2014/main" id="{521DCFCD-1B98-1B5D-7126-64C402D50D8C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2" name="Cube 31">
                <a:extLst>
                  <a:ext uri="{FF2B5EF4-FFF2-40B4-BE49-F238E27FC236}">
                    <a16:creationId xmlns:a16="http://schemas.microsoft.com/office/drawing/2014/main" id="{37192DB7-16B3-05DC-A685-68DC2C03151F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4" name="Cube 43">
                <a:extLst>
                  <a:ext uri="{FF2B5EF4-FFF2-40B4-BE49-F238E27FC236}">
                    <a16:creationId xmlns:a16="http://schemas.microsoft.com/office/drawing/2014/main" id="{B727CF13-07D7-9985-E8C2-E32259F14B84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5" name="Cube 44">
                <a:extLst>
                  <a:ext uri="{FF2B5EF4-FFF2-40B4-BE49-F238E27FC236}">
                    <a16:creationId xmlns:a16="http://schemas.microsoft.com/office/drawing/2014/main" id="{8AA56716-601F-5749-8CA7-DA2388FEFD6F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7" name="Cube 66">
                <a:extLst>
                  <a:ext uri="{FF2B5EF4-FFF2-40B4-BE49-F238E27FC236}">
                    <a16:creationId xmlns:a16="http://schemas.microsoft.com/office/drawing/2014/main" id="{6A4065B3-0FD1-A332-F2BC-9DD04B969F70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8" name="Cube 67">
                <a:extLst>
                  <a:ext uri="{FF2B5EF4-FFF2-40B4-BE49-F238E27FC236}">
                    <a16:creationId xmlns:a16="http://schemas.microsoft.com/office/drawing/2014/main" id="{88DD19FC-7C91-2EFD-EDD8-62BB10DB9448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9" name="Cube 68">
                <a:extLst>
                  <a:ext uri="{FF2B5EF4-FFF2-40B4-BE49-F238E27FC236}">
                    <a16:creationId xmlns:a16="http://schemas.microsoft.com/office/drawing/2014/main" id="{D679AB99-0DAC-FEA6-B9F8-73FD8AB5640A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0" name="Cube 69">
                <a:extLst>
                  <a:ext uri="{FF2B5EF4-FFF2-40B4-BE49-F238E27FC236}">
                    <a16:creationId xmlns:a16="http://schemas.microsoft.com/office/drawing/2014/main" id="{A321C348-9BE7-A0C8-20A0-CD2FB4CEA62B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1" name="Cube 70">
                <a:extLst>
                  <a:ext uri="{FF2B5EF4-FFF2-40B4-BE49-F238E27FC236}">
                    <a16:creationId xmlns:a16="http://schemas.microsoft.com/office/drawing/2014/main" id="{AD015B1E-847C-697F-F5D9-83558616B573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2" name="Cube 71">
                <a:extLst>
                  <a:ext uri="{FF2B5EF4-FFF2-40B4-BE49-F238E27FC236}">
                    <a16:creationId xmlns:a16="http://schemas.microsoft.com/office/drawing/2014/main" id="{90FF634B-8B10-D288-A70B-609A86C67D9A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73" name="Groupe 72">
              <a:extLst>
                <a:ext uri="{FF2B5EF4-FFF2-40B4-BE49-F238E27FC236}">
                  <a16:creationId xmlns:a16="http://schemas.microsoft.com/office/drawing/2014/main" id="{09D1834F-B9D6-01CD-84B8-EFCCDFCB7960}"/>
                </a:ext>
              </a:extLst>
            </p:cNvPr>
            <p:cNvGrpSpPr/>
            <p:nvPr/>
          </p:nvGrpSpPr>
          <p:grpSpPr>
            <a:xfrm>
              <a:off x="6198505" y="1351489"/>
              <a:ext cx="387626" cy="3002234"/>
              <a:chOff x="1889885" y="1715850"/>
              <a:chExt cx="387626" cy="3002234"/>
            </a:xfrm>
          </p:grpSpPr>
          <p:sp>
            <p:nvSpPr>
              <p:cNvPr id="74" name="Cube 73">
                <a:extLst>
                  <a:ext uri="{FF2B5EF4-FFF2-40B4-BE49-F238E27FC236}">
                    <a16:creationId xmlns:a16="http://schemas.microsoft.com/office/drawing/2014/main" id="{09A463E2-A8BA-B686-3345-56ECA6A86182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5" name="Cube 74">
                <a:extLst>
                  <a:ext uri="{FF2B5EF4-FFF2-40B4-BE49-F238E27FC236}">
                    <a16:creationId xmlns:a16="http://schemas.microsoft.com/office/drawing/2014/main" id="{E5763FDB-A150-EB05-D6BA-CCAFF0FC2222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6" name="Cube 75">
                <a:extLst>
                  <a:ext uri="{FF2B5EF4-FFF2-40B4-BE49-F238E27FC236}">
                    <a16:creationId xmlns:a16="http://schemas.microsoft.com/office/drawing/2014/main" id="{2F2F7816-AD02-BEC5-7823-A6BCCADFC2AF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7" name="Cube 76">
                <a:extLst>
                  <a:ext uri="{FF2B5EF4-FFF2-40B4-BE49-F238E27FC236}">
                    <a16:creationId xmlns:a16="http://schemas.microsoft.com/office/drawing/2014/main" id="{A2705FCF-17FC-2EC3-8B56-190A33C7049A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8" name="Cube 77">
                <a:extLst>
                  <a:ext uri="{FF2B5EF4-FFF2-40B4-BE49-F238E27FC236}">
                    <a16:creationId xmlns:a16="http://schemas.microsoft.com/office/drawing/2014/main" id="{08BD761E-56C1-139F-2702-1C06E35DEA23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9" name="Cube 78">
                <a:extLst>
                  <a:ext uri="{FF2B5EF4-FFF2-40B4-BE49-F238E27FC236}">
                    <a16:creationId xmlns:a16="http://schemas.microsoft.com/office/drawing/2014/main" id="{3660BF1F-9AE4-71CD-EAF3-B5E68DB81F99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0" name="Cube 79">
                <a:extLst>
                  <a:ext uri="{FF2B5EF4-FFF2-40B4-BE49-F238E27FC236}">
                    <a16:creationId xmlns:a16="http://schemas.microsoft.com/office/drawing/2014/main" id="{945F4DCB-3FD6-F3BF-9A5D-2ECC43032893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1" name="Cube 80">
                <a:extLst>
                  <a:ext uri="{FF2B5EF4-FFF2-40B4-BE49-F238E27FC236}">
                    <a16:creationId xmlns:a16="http://schemas.microsoft.com/office/drawing/2014/main" id="{64271883-4D2E-9108-06F3-8B2786133F0B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2" name="Cube 81">
                <a:extLst>
                  <a:ext uri="{FF2B5EF4-FFF2-40B4-BE49-F238E27FC236}">
                    <a16:creationId xmlns:a16="http://schemas.microsoft.com/office/drawing/2014/main" id="{8AE56C06-ABE4-B65D-3ED0-BB3454BC9FBD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3" name="Cube 82">
                <a:extLst>
                  <a:ext uri="{FF2B5EF4-FFF2-40B4-BE49-F238E27FC236}">
                    <a16:creationId xmlns:a16="http://schemas.microsoft.com/office/drawing/2014/main" id="{7807F9E3-42D3-CD4A-ED51-BD8A6518F2EF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84" name="Groupe 83">
              <a:extLst>
                <a:ext uri="{FF2B5EF4-FFF2-40B4-BE49-F238E27FC236}">
                  <a16:creationId xmlns:a16="http://schemas.microsoft.com/office/drawing/2014/main" id="{0A87A0EA-B394-E70E-E398-0EE64B3C0547}"/>
                </a:ext>
              </a:extLst>
            </p:cNvPr>
            <p:cNvGrpSpPr/>
            <p:nvPr/>
          </p:nvGrpSpPr>
          <p:grpSpPr>
            <a:xfrm>
              <a:off x="6480346" y="1349874"/>
              <a:ext cx="387626" cy="3002234"/>
              <a:chOff x="1889885" y="1715850"/>
              <a:chExt cx="387626" cy="3002234"/>
            </a:xfrm>
          </p:grpSpPr>
          <p:sp>
            <p:nvSpPr>
              <p:cNvPr id="85" name="Cube 84">
                <a:extLst>
                  <a:ext uri="{FF2B5EF4-FFF2-40B4-BE49-F238E27FC236}">
                    <a16:creationId xmlns:a16="http://schemas.microsoft.com/office/drawing/2014/main" id="{BF02C36A-F0BF-32CC-F5AB-97CE4F582918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6" name="Cube 85">
                <a:extLst>
                  <a:ext uri="{FF2B5EF4-FFF2-40B4-BE49-F238E27FC236}">
                    <a16:creationId xmlns:a16="http://schemas.microsoft.com/office/drawing/2014/main" id="{CB576F84-26F7-2BD5-B31F-031B5953D667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7" name="Cube 86">
                <a:extLst>
                  <a:ext uri="{FF2B5EF4-FFF2-40B4-BE49-F238E27FC236}">
                    <a16:creationId xmlns:a16="http://schemas.microsoft.com/office/drawing/2014/main" id="{5451978A-A83A-46D5-9A4C-DE869D4ABC38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8" name="Cube 87">
                <a:extLst>
                  <a:ext uri="{FF2B5EF4-FFF2-40B4-BE49-F238E27FC236}">
                    <a16:creationId xmlns:a16="http://schemas.microsoft.com/office/drawing/2014/main" id="{7CA40EBE-559E-F3E2-E484-06AF777DA088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9" name="Cube 88">
                <a:extLst>
                  <a:ext uri="{FF2B5EF4-FFF2-40B4-BE49-F238E27FC236}">
                    <a16:creationId xmlns:a16="http://schemas.microsoft.com/office/drawing/2014/main" id="{0D315B69-73F9-D4CA-4E19-43701ED2BBA3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0" name="Cube 89">
                <a:extLst>
                  <a:ext uri="{FF2B5EF4-FFF2-40B4-BE49-F238E27FC236}">
                    <a16:creationId xmlns:a16="http://schemas.microsoft.com/office/drawing/2014/main" id="{882794BD-CE8F-0757-4002-7B9D96E8D2F2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1" name="Cube 90">
                <a:extLst>
                  <a:ext uri="{FF2B5EF4-FFF2-40B4-BE49-F238E27FC236}">
                    <a16:creationId xmlns:a16="http://schemas.microsoft.com/office/drawing/2014/main" id="{AE6AC269-773A-8669-8839-BBB3C6872C4F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2" name="Cube 91">
                <a:extLst>
                  <a:ext uri="{FF2B5EF4-FFF2-40B4-BE49-F238E27FC236}">
                    <a16:creationId xmlns:a16="http://schemas.microsoft.com/office/drawing/2014/main" id="{85D19E19-1FBC-4EBB-44AE-476725EFE183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3" name="Cube 92">
                <a:extLst>
                  <a:ext uri="{FF2B5EF4-FFF2-40B4-BE49-F238E27FC236}">
                    <a16:creationId xmlns:a16="http://schemas.microsoft.com/office/drawing/2014/main" id="{92CEAFA9-804F-8B50-03D5-95078CBB4628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4" name="Cube 93">
                <a:extLst>
                  <a:ext uri="{FF2B5EF4-FFF2-40B4-BE49-F238E27FC236}">
                    <a16:creationId xmlns:a16="http://schemas.microsoft.com/office/drawing/2014/main" id="{3C7E2ED3-7EA5-42F7-96EB-424E54FE34C9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95" name="Groupe 94">
              <a:extLst>
                <a:ext uri="{FF2B5EF4-FFF2-40B4-BE49-F238E27FC236}">
                  <a16:creationId xmlns:a16="http://schemas.microsoft.com/office/drawing/2014/main" id="{CEE913E3-2DC2-B5E5-04EA-E39F5071E0AB}"/>
                </a:ext>
              </a:extLst>
            </p:cNvPr>
            <p:cNvGrpSpPr/>
            <p:nvPr/>
          </p:nvGrpSpPr>
          <p:grpSpPr>
            <a:xfrm>
              <a:off x="6762187" y="1351489"/>
              <a:ext cx="387626" cy="3002234"/>
              <a:chOff x="1889885" y="1715850"/>
              <a:chExt cx="387626" cy="3002234"/>
            </a:xfrm>
          </p:grpSpPr>
          <p:sp>
            <p:nvSpPr>
              <p:cNvPr id="96" name="Cube 95">
                <a:extLst>
                  <a:ext uri="{FF2B5EF4-FFF2-40B4-BE49-F238E27FC236}">
                    <a16:creationId xmlns:a16="http://schemas.microsoft.com/office/drawing/2014/main" id="{013E4694-5ED6-7327-29C2-631A60D92582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7" name="Cube 96">
                <a:extLst>
                  <a:ext uri="{FF2B5EF4-FFF2-40B4-BE49-F238E27FC236}">
                    <a16:creationId xmlns:a16="http://schemas.microsoft.com/office/drawing/2014/main" id="{09400A57-A8D6-B9CA-4B43-0F84EAB615CC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8" name="Cube 97">
                <a:extLst>
                  <a:ext uri="{FF2B5EF4-FFF2-40B4-BE49-F238E27FC236}">
                    <a16:creationId xmlns:a16="http://schemas.microsoft.com/office/drawing/2014/main" id="{C876F132-7B32-8234-D8E5-51ACF4AA57E8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9" name="Cube 98">
                <a:extLst>
                  <a:ext uri="{FF2B5EF4-FFF2-40B4-BE49-F238E27FC236}">
                    <a16:creationId xmlns:a16="http://schemas.microsoft.com/office/drawing/2014/main" id="{E7F362F5-1959-CBCC-4BB2-55CC6E33C0A8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0" name="Cube 99">
                <a:extLst>
                  <a:ext uri="{FF2B5EF4-FFF2-40B4-BE49-F238E27FC236}">
                    <a16:creationId xmlns:a16="http://schemas.microsoft.com/office/drawing/2014/main" id="{65E20D76-281F-11F1-86DC-291CC7D74B98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1" name="Cube 100">
                <a:extLst>
                  <a:ext uri="{FF2B5EF4-FFF2-40B4-BE49-F238E27FC236}">
                    <a16:creationId xmlns:a16="http://schemas.microsoft.com/office/drawing/2014/main" id="{FE0C2690-57CC-6F31-DEFF-2464D05087BD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2" name="Cube 101">
                <a:extLst>
                  <a:ext uri="{FF2B5EF4-FFF2-40B4-BE49-F238E27FC236}">
                    <a16:creationId xmlns:a16="http://schemas.microsoft.com/office/drawing/2014/main" id="{BE253391-F09C-A908-8CCF-D527E83182CA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3" name="Cube 102">
                <a:extLst>
                  <a:ext uri="{FF2B5EF4-FFF2-40B4-BE49-F238E27FC236}">
                    <a16:creationId xmlns:a16="http://schemas.microsoft.com/office/drawing/2014/main" id="{963C313B-5EBC-DC2A-18D5-6484F0A5D189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4" name="Cube 103">
                <a:extLst>
                  <a:ext uri="{FF2B5EF4-FFF2-40B4-BE49-F238E27FC236}">
                    <a16:creationId xmlns:a16="http://schemas.microsoft.com/office/drawing/2014/main" id="{79EEBC48-4DD6-448C-3D28-F1C920BC423D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5" name="Cube 104">
                <a:extLst>
                  <a:ext uri="{FF2B5EF4-FFF2-40B4-BE49-F238E27FC236}">
                    <a16:creationId xmlns:a16="http://schemas.microsoft.com/office/drawing/2014/main" id="{5947ECEB-9523-F4E0-8579-FE5AA308D3CA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106" name="Groupe 105">
              <a:extLst>
                <a:ext uri="{FF2B5EF4-FFF2-40B4-BE49-F238E27FC236}">
                  <a16:creationId xmlns:a16="http://schemas.microsoft.com/office/drawing/2014/main" id="{1DBB10EA-678F-80CB-0DF1-FBF163C61061}"/>
                </a:ext>
              </a:extLst>
            </p:cNvPr>
            <p:cNvGrpSpPr/>
            <p:nvPr/>
          </p:nvGrpSpPr>
          <p:grpSpPr>
            <a:xfrm>
              <a:off x="7054766" y="1353571"/>
              <a:ext cx="387626" cy="3002234"/>
              <a:chOff x="1889885" y="1715850"/>
              <a:chExt cx="387626" cy="3002234"/>
            </a:xfrm>
          </p:grpSpPr>
          <p:sp>
            <p:nvSpPr>
              <p:cNvPr id="107" name="Cube 106">
                <a:extLst>
                  <a:ext uri="{FF2B5EF4-FFF2-40B4-BE49-F238E27FC236}">
                    <a16:creationId xmlns:a16="http://schemas.microsoft.com/office/drawing/2014/main" id="{AE29FF5B-EE57-1207-5FDA-D5A4E36084B9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8" name="Cube 107">
                <a:extLst>
                  <a:ext uri="{FF2B5EF4-FFF2-40B4-BE49-F238E27FC236}">
                    <a16:creationId xmlns:a16="http://schemas.microsoft.com/office/drawing/2014/main" id="{2239A817-5F09-46DA-D733-6766DC5A5F1E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9" name="Cube 108">
                <a:extLst>
                  <a:ext uri="{FF2B5EF4-FFF2-40B4-BE49-F238E27FC236}">
                    <a16:creationId xmlns:a16="http://schemas.microsoft.com/office/drawing/2014/main" id="{D1C5DD76-FA48-0035-51DA-E87C41AEE052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0" name="Cube 109">
                <a:extLst>
                  <a:ext uri="{FF2B5EF4-FFF2-40B4-BE49-F238E27FC236}">
                    <a16:creationId xmlns:a16="http://schemas.microsoft.com/office/drawing/2014/main" id="{71A27EF7-26E0-1D5C-B118-4350BD2B275A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1" name="Cube 110">
                <a:extLst>
                  <a:ext uri="{FF2B5EF4-FFF2-40B4-BE49-F238E27FC236}">
                    <a16:creationId xmlns:a16="http://schemas.microsoft.com/office/drawing/2014/main" id="{51895EC5-E0AC-10ED-B7EF-3FE5C974290B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2" name="Cube 111">
                <a:extLst>
                  <a:ext uri="{FF2B5EF4-FFF2-40B4-BE49-F238E27FC236}">
                    <a16:creationId xmlns:a16="http://schemas.microsoft.com/office/drawing/2014/main" id="{53E2FB56-D64D-7C6F-5F03-CE84B536F204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3" name="Cube 112">
                <a:extLst>
                  <a:ext uri="{FF2B5EF4-FFF2-40B4-BE49-F238E27FC236}">
                    <a16:creationId xmlns:a16="http://schemas.microsoft.com/office/drawing/2014/main" id="{E93D1906-2358-4A42-A951-705B7E5AFF39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4" name="Cube 113">
                <a:extLst>
                  <a:ext uri="{FF2B5EF4-FFF2-40B4-BE49-F238E27FC236}">
                    <a16:creationId xmlns:a16="http://schemas.microsoft.com/office/drawing/2014/main" id="{BCBF055B-0ABF-6431-6F29-B1E3AC47E87E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5" name="Cube 114">
                <a:extLst>
                  <a:ext uri="{FF2B5EF4-FFF2-40B4-BE49-F238E27FC236}">
                    <a16:creationId xmlns:a16="http://schemas.microsoft.com/office/drawing/2014/main" id="{1496D75B-5A18-0AD4-2720-CB15A6B6D2A9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6" name="Cube 115">
                <a:extLst>
                  <a:ext uri="{FF2B5EF4-FFF2-40B4-BE49-F238E27FC236}">
                    <a16:creationId xmlns:a16="http://schemas.microsoft.com/office/drawing/2014/main" id="{E640D101-5379-6084-D052-1ED9B4B4DF01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117" name="Groupe 116">
              <a:extLst>
                <a:ext uri="{FF2B5EF4-FFF2-40B4-BE49-F238E27FC236}">
                  <a16:creationId xmlns:a16="http://schemas.microsoft.com/office/drawing/2014/main" id="{D7D571D5-CB1F-3366-C2C5-AF93B615E93D}"/>
                </a:ext>
              </a:extLst>
            </p:cNvPr>
            <p:cNvGrpSpPr/>
            <p:nvPr/>
          </p:nvGrpSpPr>
          <p:grpSpPr>
            <a:xfrm>
              <a:off x="7336607" y="1355186"/>
              <a:ext cx="387626" cy="3002234"/>
              <a:chOff x="1889885" y="1715850"/>
              <a:chExt cx="387626" cy="3002234"/>
            </a:xfrm>
          </p:grpSpPr>
          <p:sp>
            <p:nvSpPr>
              <p:cNvPr id="118" name="Cube 117">
                <a:extLst>
                  <a:ext uri="{FF2B5EF4-FFF2-40B4-BE49-F238E27FC236}">
                    <a16:creationId xmlns:a16="http://schemas.microsoft.com/office/drawing/2014/main" id="{AD5570E7-0F1A-220F-0805-E6C3366014C2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9" name="Cube 118">
                <a:extLst>
                  <a:ext uri="{FF2B5EF4-FFF2-40B4-BE49-F238E27FC236}">
                    <a16:creationId xmlns:a16="http://schemas.microsoft.com/office/drawing/2014/main" id="{E70315C4-B4E5-8B36-ADBF-3BD53969774A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0" name="Cube 119">
                <a:extLst>
                  <a:ext uri="{FF2B5EF4-FFF2-40B4-BE49-F238E27FC236}">
                    <a16:creationId xmlns:a16="http://schemas.microsoft.com/office/drawing/2014/main" id="{6208650F-45DB-210F-CF48-8678FB0EC36F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1" name="Cube 120">
                <a:extLst>
                  <a:ext uri="{FF2B5EF4-FFF2-40B4-BE49-F238E27FC236}">
                    <a16:creationId xmlns:a16="http://schemas.microsoft.com/office/drawing/2014/main" id="{57F392A5-B3D6-9452-5116-38CD6EC58DDF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2" name="Cube 121">
                <a:extLst>
                  <a:ext uri="{FF2B5EF4-FFF2-40B4-BE49-F238E27FC236}">
                    <a16:creationId xmlns:a16="http://schemas.microsoft.com/office/drawing/2014/main" id="{062076DF-670C-62A9-2A99-B71D91AFA26D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3" name="Cube 122">
                <a:extLst>
                  <a:ext uri="{FF2B5EF4-FFF2-40B4-BE49-F238E27FC236}">
                    <a16:creationId xmlns:a16="http://schemas.microsoft.com/office/drawing/2014/main" id="{02533F6A-52E0-7AF0-5FA1-4912AFB8EC8C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4" name="Cube 123">
                <a:extLst>
                  <a:ext uri="{FF2B5EF4-FFF2-40B4-BE49-F238E27FC236}">
                    <a16:creationId xmlns:a16="http://schemas.microsoft.com/office/drawing/2014/main" id="{F58ABCEE-13BD-C7B2-E422-26CE84FCB9C2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5" name="Cube 124">
                <a:extLst>
                  <a:ext uri="{FF2B5EF4-FFF2-40B4-BE49-F238E27FC236}">
                    <a16:creationId xmlns:a16="http://schemas.microsoft.com/office/drawing/2014/main" id="{8CAB0518-317D-A737-BEFE-711694AA97AF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6" name="Cube 125">
                <a:extLst>
                  <a:ext uri="{FF2B5EF4-FFF2-40B4-BE49-F238E27FC236}">
                    <a16:creationId xmlns:a16="http://schemas.microsoft.com/office/drawing/2014/main" id="{0C0D2645-9CC9-F6A6-D059-B7669B5316DF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7" name="Cube 126">
                <a:extLst>
                  <a:ext uri="{FF2B5EF4-FFF2-40B4-BE49-F238E27FC236}">
                    <a16:creationId xmlns:a16="http://schemas.microsoft.com/office/drawing/2014/main" id="{0B84BFE3-8FA0-3FF8-6D54-E1906F86D05D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128" name="Groupe 127">
              <a:extLst>
                <a:ext uri="{FF2B5EF4-FFF2-40B4-BE49-F238E27FC236}">
                  <a16:creationId xmlns:a16="http://schemas.microsoft.com/office/drawing/2014/main" id="{34D66FEE-9767-E2A8-61CC-5A6289317ADA}"/>
                </a:ext>
              </a:extLst>
            </p:cNvPr>
            <p:cNvGrpSpPr/>
            <p:nvPr/>
          </p:nvGrpSpPr>
          <p:grpSpPr>
            <a:xfrm>
              <a:off x="7622313" y="1354637"/>
              <a:ext cx="387626" cy="3002234"/>
              <a:chOff x="1889885" y="1715850"/>
              <a:chExt cx="387626" cy="3002234"/>
            </a:xfrm>
          </p:grpSpPr>
          <p:sp>
            <p:nvSpPr>
              <p:cNvPr id="129" name="Cube 128">
                <a:extLst>
                  <a:ext uri="{FF2B5EF4-FFF2-40B4-BE49-F238E27FC236}">
                    <a16:creationId xmlns:a16="http://schemas.microsoft.com/office/drawing/2014/main" id="{7BA55E45-CD04-8F62-003B-7648BF492493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0" name="Cube 129">
                <a:extLst>
                  <a:ext uri="{FF2B5EF4-FFF2-40B4-BE49-F238E27FC236}">
                    <a16:creationId xmlns:a16="http://schemas.microsoft.com/office/drawing/2014/main" id="{D4F286E6-80C5-DFDD-0389-D5688E97B841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1" name="Cube 130">
                <a:extLst>
                  <a:ext uri="{FF2B5EF4-FFF2-40B4-BE49-F238E27FC236}">
                    <a16:creationId xmlns:a16="http://schemas.microsoft.com/office/drawing/2014/main" id="{EA6557CE-68B7-4299-15FE-FD3B0B572AFF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2" name="Cube 131">
                <a:extLst>
                  <a:ext uri="{FF2B5EF4-FFF2-40B4-BE49-F238E27FC236}">
                    <a16:creationId xmlns:a16="http://schemas.microsoft.com/office/drawing/2014/main" id="{F89E57F2-2FD0-6393-6399-6D63C74BCB74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3" name="Cube 132">
                <a:extLst>
                  <a:ext uri="{FF2B5EF4-FFF2-40B4-BE49-F238E27FC236}">
                    <a16:creationId xmlns:a16="http://schemas.microsoft.com/office/drawing/2014/main" id="{A61F3AB2-E4BE-0E84-3F38-0C8E2C47075E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4" name="Cube 133">
                <a:extLst>
                  <a:ext uri="{FF2B5EF4-FFF2-40B4-BE49-F238E27FC236}">
                    <a16:creationId xmlns:a16="http://schemas.microsoft.com/office/drawing/2014/main" id="{38067B15-D743-1949-27C9-53DED687B93B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5" name="Cube 134">
                <a:extLst>
                  <a:ext uri="{FF2B5EF4-FFF2-40B4-BE49-F238E27FC236}">
                    <a16:creationId xmlns:a16="http://schemas.microsoft.com/office/drawing/2014/main" id="{BDFC2BB9-0CE8-439F-6353-EF25B6CD134C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6" name="Cube 135">
                <a:extLst>
                  <a:ext uri="{FF2B5EF4-FFF2-40B4-BE49-F238E27FC236}">
                    <a16:creationId xmlns:a16="http://schemas.microsoft.com/office/drawing/2014/main" id="{24AF0B69-29D7-1889-3594-363A3AB61A96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7" name="Cube 136">
                <a:extLst>
                  <a:ext uri="{FF2B5EF4-FFF2-40B4-BE49-F238E27FC236}">
                    <a16:creationId xmlns:a16="http://schemas.microsoft.com/office/drawing/2014/main" id="{5DFB2B0B-67EF-8462-BBBE-9D0B04EEC546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8" name="Cube 137">
                <a:extLst>
                  <a:ext uri="{FF2B5EF4-FFF2-40B4-BE49-F238E27FC236}">
                    <a16:creationId xmlns:a16="http://schemas.microsoft.com/office/drawing/2014/main" id="{A64DE5C9-B21C-6967-9924-AAE37629E672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139" name="Groupe 138">
              <a:extLst>
                <a:ext uri="{FF2B5EF4-FFF2-40B4-BE49-F238E27FC236}">
                  <a16:creationId xmlns:a16="http://schemas.microsoft.com/office/drawing/2014/main" id="{93E49B5B-9405-DA18-C845-C1F70E5C6505}"/>
                </a:ext>
              </a:extLst>
            </p:cNvPr>
            <p:cNvGrpSpPr/>
            <p:nvPr/>
          </p:nvGrpSpPr>
          <p:grpSpPr>
            <a:xfrm>
              <a:off x="7904154" y="1356252"/>
              <a:ext cx="387626" cy="3002234"/>
              <a:chOff x="1889885" y="1715850"/>
              <a:chExt cx="387626" cy="3002234"/>
            </a:xfrm>
          </p:grpSpPr>
          <p:sp>
            <p:nvSpPr>
              <p:cNvPr id="140" name="Cube 139">
                <a:extLst>
                  <a:ext uri="{FF2B5EF4-FFF2-40B4-BE49-F238E27FC236}">
                    <a16:creationId xmlns:a16="http://schemas.microsoft.com/office/drawing/2014/main" id="{BCEEA83F-C1EE-D604-C7DB-BC34A7DCA730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1" name="Cube 140">
                <a:extLst>
                  <a:ext uri="{FF2B5EF4-FFF2-40B4-BE49-F238E27FC236}">
                    <a16:creationId xmlns:a16="http://schemas.microsoft.com/office/drawing/2014/main" id="{5FE229BD-EF0F-A63C-5C29-C5D2D60D341D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2" name="Cube 141">
                <a:extLst>
                  <a:ext uri="{FF2B5EF4-FFF2-40B4-BE49-F238E27FC236}">
                    <a16:creationId xmlns:a16="http://schemas.microsoft.com/office/drawing/2014/main" id="{62F0FA98-663D-C2EA-579E-D7105FD3606C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3" name="Cube 142">
                <a:extLst>
                  <a:ext uri="{FF2B5EF4-FFF2-40B4-BE49-F238E27FC236}">
                    <a16:creationId xmlns:a16="http://schemas.microsoft.com/office/drawing/2014/main" id="{1C0A2A13-041C-5601-A065-60AEA99017FA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4" name="Cube 143">
                <a:extLst>
                  <a:ext uri="{FF2B5EF4-FFF2-40B4-BE49-F238E27FC236}">
                    <a16:creationId xmlns:a16="http://schemas.microsoft.com/office/drawing/2014/main" id="{088B4A45-DEB5-A275-D890-3D7A267D092C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5" name="Cube 144">
                <a:extLst>
                  <a:ext uri="{FF2B5EF4-FFF2-40B4-BE49-F238E27FC236}">
                    <a16:creationId xmlns:a16="http://schemas.microsoft.com/office/drawing/2014/main" id="{680C2349-69B7-5792-6C80-A4E4AA71BD64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6" name="Cube 145">
                <a:extLst>
                  <a:ext uri="{FF2B5EF4-FFF2-40B4-BE49-F238E27FC236}">
                    <a16:creationId xmlns:a16="http://schemas.microsoft.com/office/drawing/2014/main" id="{F4DFBF76-0F38-7452-2CBC-ABCFAB941F58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7" name="Cube 146">
                <a:extLst>
                  <a:ext uri="{FF2B5EF4-FFF2-40B4-BE49-F238E27FC236}">
                    <a16:creationId xmlns:a16="http://schemas.microsoft.com/office/drawing/2014/main" id="{2680C4B1-4E67-D505-E9A2-E4A01D6A2E84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8" name="Cube 147">
                <a:extLst>
                  <a:ext uri="{FF2B5EF4-FFF2-40B4-BE49-F238E27FC236}">
                    <a16:creationId xmlns:a16="http://schemas.microsoft.com/office/drawing/2014/main" id="{97F35809-73A4-A791-5909-D24A304D62A7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9" name="Cube 148">
                <a:extLst>
                  <a:ext uri="{FF2B5EF4-FFF2-40B4-BE49-F238E27FC236}">
                    <a16:creationId xmlns:a16="http://schemas.microsoft.com/office/drawing/2014/main" id="{D0C2782C-A055-A584-F3E2-C281868B5FEE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  <p:sp>
        <p:nvSpPr>
          <p:cNvPr id="19" name="Cube 18">
            <a:extLst>
              <a:ext uri="{FF2B5EF4-FFF2-40B4-BE49-F238E27FC236}">
                <a16:creationId xmlns:a16="http://schemas.microsoft.com/office/drawing/2014/main" id="{FED6231D-C563-E526-1463-0A16D195342B}"/>
              </a:ext>
            </a:extLst>
          </p:cNvPr>
          <p:cNvSpPr/>
          <p:nvPr/>
        </p:nvSpPr>
        <p:spPr>
          <a:xfrm>
            <a:off x="6425412" y="2783316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91493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E6E24-18F6-6827-6975-6E2F7D08C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84D72A-A575-5C20-55C6-769877D71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6AC075E4-42B3-98A1-D1DD-337521FC163F}"/>
              </a:ext>
            </a:extLst>
          </p:cNvPr>
          <p:cNvSpPr txBox="1"/>
          <p:nvPr/>
        </p:nvSpPr>
        <p:spPr>
          <a:xfrm>
            <a:off x="1686813" y="4236473"/>
            <a:ext cx="671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1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D0A087EF-985A-F5B2-805A-D845B28AFF18}"/>
                  </a:ext>
                </a:extLst>
              </p:cNvPr>
              <p:cNvSpPr txBox="1"/>
              <p:nvPr/>
            </p:nvSpPr>
            <p:spPr>
              <a:xfrm>
                <a:off x="5410438" y="4429871"/>
                <a:ext cx="2750930" cy="10175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fr-FR" sz="3200" b="0" dirty="0">
                  <a:solidFill>
                    <a:srgbClr val="00B050"/>
                  </a:solidFill>
                </a:endParaRPr>
              </a:p>
            </p:txBody>
          </p:sp>
        </mc:Choice>
        <mc:Fallback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D0A087EF-985A-F5B2-805A-D845B28AFF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438" y="4429871"/>
                <a:ext cx="2750930" cy="101752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Flèche : droite 43">
            <a:extLst>
              <a:ext uri="{FF2B5EF4-FFF2-40B4-BE49-F238E27FC236}">
                <a16:creationId xmlns:a16="http://schemas.microsoft.com/office/drawing/2014/main" id="{303E0597-43E1-4D07-8392-EF1C7403FAC6}"/>
              </a:ext>
            </a:extLst>
          </p:cNvPr>
          <p:cNvSpPr/>
          <p:nvPr/>
        </p:nvSpPr>
        <p:spPr>
          <a:xfrm>
            <a:off x="3925128" y="2589711"/>
            <a:ext cx="1955800" cy="774837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5" name="Groupe 44">
            <a:extLst>
              <a:ext uri="{FF2B5EF4-FFF2-40B4-BE49-F238E27FC236}">
                <a16:creationId xmlns:a16="http://schemas.microsoft.com/office/drawing/2014/main" id="{8416AE5E-8AA8-1204-FAB3-0D113015666E}"/>
              </a:ext>
            </a:extLst>
          </p:cNvPr>
          <p:cNvGrpSpPr/>
          <p:nvPr/>
        </p:nvGrpSpPr>
        <p:grpSpPr>
          <a:xfrm>
            <a:off x="507655" y="1170466"/>
            <a:ext cx="2938798" cy="3008612"/>
            <a:chOff x="5352982" y="1349874"/>
            <a:chExt cx="2938798" cy="3008612"/>
          </a:xfrm>
        </p:grpSpPr>
        <p:grpSp>
          <p:nvGrpSpPr>
            <p:cNvPr id="46" name="Groupe 45">
              <a:extLst>
                <a:ext uri="{FF2B5EF4-FFF2-40B4-BE49-F238E27FC236}">
                  <a16:creationId xmlns:a16="http://schemas.microsoft.com/office/drawing/2014/main" id="{499B30DD-8D0B-E044-E573-7E47D5C56E99}"/>
                </a:ext>
              </a:extLst>
            </p:cNvPr>
            <p:cNvGrpSpPr/>
            <p:nvPr/>
          </p:nvGrpSpPr>
          <p:grpSpPr>
            <a:xfrm>
              <a:off x="5352982" y="1349874"/>
              <a:ext cx="387626" cy="3002234"/>
              <a:chOff x="1889885" y="1715850"/>
              <a:chExt cx="387626" cy="3002234"/>
            </a:xfrm>
          </p:grpSpPr>
          <p:sp>
            <p:nvSpPr>
              <p:cNvPr id="175" name="Cube 174">
                <a:extLst>
                  <a:ext uri="{FF2B5EF4-FFF2-40B4-BE49-F238E27FC236}">
                    <a16:creationId xmlns:a16="http://schemas.microsoft.com/office/drawing/2014/main" id="{623506AD-EB5D-04A4-4828-7B67E6E5BB92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6" name="Cube 175">
                <a:extLst>
                  <a:ext uri="{FF2B5EF4-FFF2-40B4-BE49-F238E27FC236}">
                    <a16:creationId xmlns:a16="http://schemas.microsoft.com/office/drawing/2014/main" id="{AAD8C5DC-B0A0-9FDE-72EC-76EE8327C06A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7" name="Cube 176">
                <a:extLst>
                  <a:ext uri="{FF2B5EF4-FFF2-40B4-BE49-F238E27FC236}">
                    <a16:creationId xmlns:a16="http://schemas.microsoft.com/office/drawing/2014/main" id="{1401D5FF-90D6-7FAF-8CED-FC06025B7EF5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8" name="Cube 177">
                <a:extLst>
                  <a:ext uri="{FF2B5EF4-FFF2-40B4-BE49-F238E27FC236}">
                    <a16:creationId xmlns:a16="http://schemas.microsoft.com/office/drawing/2014/main" id="{51F32A61-C1BD-0A6C-8944-8C06C1837FD7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9" name="Cube 178">
                <a:extLst>
                  <a:ext uri="{FF2B5EF4-FFF2-40B4-BE49-F238E27FC236}">
                    <a16:creationId xmlns:a16="http://schemas.microsoft.com/office/drawing/2014/main" id="{BAB5A7CC-F8AA-9C64-1C4F-C046A5CB7F03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80" name="Cube 179">
                <a:extLst>
                  <a:ext uri="{FF2B5EF4-FFF2-40B4-BE49-F238E27FC236}">
                    <a16:creationId xmlns:a16="http://schemas.microsoft.com/office/drawing/2014/main" id="{DC9586E0-17AD-EC77-027A-B8343E8217E4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81" name="Cube 180">
                <a:extLst>
                  <a:ext uri="{FF2B5EF4-FFF2-40B4-BE49-F238E27FC236}">
                    <a16:creationId xmlns:a16="http://schemas.microsoft.com/office/drawing/2014/main" id="{16AD436C-6C0F-0CC1-A489-E1E126F6D1A9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82" name="Cube 181">
                <a:extLst>
                  <a:ext uri="{FF2B5EF4-FFF2-40B4-BE49-F238E27FC236}">
                    <a16:creationId xmlns:a16="http://schemas.microsoft.com/office/drawing/2014/main" id="{23520848-2AEE-3FA4-C66E-556B1B98B686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83" name="Cube 182">
                <a:extLst>
                  <a:ext uri="{FF2B5EF4-FFF2-40B4-BE49-F238E27FC236}">
                    <a16:creationId xmlns:a16="http://schemas.microsoft.com/office/drawing/2014/main" id="{C985D58E-7E8A-2971-2684-06AB8F3C2F5A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84" name="Cube 183">
                <a:extLst>
                  <a:ext uri="{FF2B5EF4-FFF2-40B4-BE49-F238E27FC236}">
                    <a16:creationId xmlns:a16="http://schemas.microsoft.com/office/drawing/2014/main" id="{BC82DE29-6FD1-EC52-8162-EF6A60F719D4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47" name="Groupe 46">
              <a:extLst>
                <a:ext uri="{FF2B5EF4-FFF2-40B4-BE49-F238E27FC236}">
                  <a16:creationId xmlns:a16="http://schemas.microsoft.com/office/drawing/2014/main" id="{2072CB63-E620-DED8-B923-DAA6E5E09766}"/>
                </a:ext>
              </a:extLst>
            </p:cNvPr>
            <p:cNvGrpSpPr/>
            <p:nvPr/>
          </p:nvGrpSpPr>
          <p:grpSpPr>
            <a:xfrm>
              <a:off x="5634823" y="1351489"/>
              <a:ext cx="387626" cy="3002234"/>
              <a:chOff x="1889885" y="1715850"/>
              <a:chExt cx="387626" cy="3002234"/>
            </a:xfrm>
          </p:grpSpPr>
          <p:sp>
            <p:nvSpPr>
              <p:cNvPr id="165" name="Cube 164">
                <a:extLst>
                  <a:ext uri="{FF2B5EF4-FFF2-40B4-BE49-F238E27FC236}">
                    <a16:creationId xmlns:a16="http://schemas.microsoft.com/office/drawing/2014/main" id="{0A6C48C7-6EB3-228B-7C53-E4B557550303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6" name="Cube 165">
                <a:extLst>
                  <a:ext uri="{FF2B5EF4-FFF2-40B4-BE49-F238E27FC236}">
                    <a16:creationId xmlns:a16="http://schemas.microsoft.com/office/drawing/2014/main" id="{6BF83715-3C5F-AE6B-4E81-CB418DDAC325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7" name="Cube 166">
                <a:extLst>
                  <a:ext uri="{FF2B5EF4-FFF2-40B4-BE49-F238E27FC236}">
                    <a16:creationId xmlns:a16="http://schemas.microsoft.com/office/drawing/2014/main" id="{F3CE6883-AA05-FAF5-2159-B01507B8F498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8" name="Cube 167">
                <a:extLst>
                  <a:ext uri="{FF2B5EF4-FFF2-40B4-BE49-F238E27FC236}">
                    <a16:creationId xmlns:a16="http://schemas.microsoft.com/office/drawing/2014/main" id="{F96E7333-F04E-BABE-7E4C-B7C03019F725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9" name="Cube 168">
                <a:extLst>
                  <a:ext uri="{FF2B5EF4-FFF2-40B4-BE49-F238E27FC236}">
                    <a16:creationId xmlns:a16="http://schemas.microsoft.com/office/drawing/2014/main" id="{3A409EFE-FAA8-7584-54ED-ABF229D7EF2C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0" name="Cube 169">
                <a:extLst>
                  <a:ext uri="{FF2B5EF4-FFF2-40B4-BE49-F238E27FC236}">
                    <a16:creationId xmlns:a16="http://schemas.microsoft.com/office/drawing/2014/main" id="{579B2527-F188-8E06-DACB-3861F084FF3D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1" name="Cube 170">
                <a:extLst>
                  <a:ext uri="{FF2B5EF4-FFF2-40B4-BE49-F238E27FC236}">
                    <a16:creationId xmlns:a16="http://schemas.microsoft.com/office/drawing/2014/main" id="{0E2744BD-3F15-2BD1-D4B4-21A1EA2DFAC7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2" name="Cube 171">
                <a:extLst>
                  <a:ext uri="{FF2B5EF4-FFF2-40B4-BE49-F238E27FC236}">
                    <a16:creationId xmlns:a16="http://schemas.microsoft.com/office/drawing/2014/main" id="{04D39F51-D113-E1A0-CBEF-DA8EAFC0B868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3" name="Cube 172">
                <a:extLst>
                  <a:ext uri="{FF2B5EF4-FFF2-40B4-BE49-F238E27FC236}">
                    <a16:creationId xmlns:a16="http://schemas.microsoft.com/office/drawing/2014/main" id="{5599E8DB-2C88-8D28-967E-E52099189CE7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4" name="Cube 173">
                <a:extLst>
                  <a:ext uri="{FF2B5EF4-FFF2-40B4-BE49-F238E27FC236}">
                    <a16:creationId xmlns:a16="http://schemas.microsoft.com/office/drawing/2014/main" id="{73C62408-BE87-A6C5-295A-E5BE13F06F5C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48" name="Groupe 47">
              <a:extLst>
                <a:ext uri="{FF2B5EF4-FFF2-40B4-BE49-F238E27FC236}">
                  <a16:creationId xmlns:a16="http://schemas.microsoft.com/office/drawing/2014/main" id="{0A8F1A82-C697-5917-2EB3-F8695257B05A}"/>
                </a:ext>
              </a:extLst>
            </p:cNvPr>
            <p:cNvGrpSpPr/>
            <p:nvPr/>
          </p:nvGrpSpPr>
          <p:grpSpPr>
            <a:xfrm>
              <a:off x="5916664" y="1349874"/>
              <a:ext cx="387626" cy="3002234"/>
              <a:chOff x="1889885" y="1715850"/>
              <a:chExt cx="387626" cy="3002234"/>
            </a:xfrm>
          </p:grpSpPr>
          <p:sp>
            <p:nvSpPr>
              <p:cNvPr id="155" name="Cube 154">
                <a:extLst>
                  <a:ext uri="{FF2B5EF4-FFF2-40B4-BE49-F238E27FC236}">
                    <a16:creationId xmlns:a16="http://schemas.microsoft.com/office/drawing/2014/main" id="{8975BC6D-0DC7-9BB0-9421-714C2EC16CB5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6" name="Cube 155">
                <a:extLst>
                  <a:ext uri="{FF2B5EF4-FFF2-40B4-BE49-F238E27FC236}">
                    <a16:creationId xmlns:a16="http://schemas.microsoft.com/office/drawing/2014/main" id="{F39573B6-F817-1613-68DF-3D286F76C06F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7" name="Cube 156">
                <a:extLst>
                  <a:ext uri="{FF2B5EF4-FFF2-40B4-BE49-F238E27FC236}">
                    <a16:creationId xmlns:a16="http://schemas.microsoft.com/office/drawing/2014/main" id="{63E67335-7A3D-B06D-524E-D6573151BF06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8" name="Cube 157">
                <a:extLst>
                  <a:ext uri="{FF2B5EF4-FFF2-40B4-BE49-F238E27FC236}">
                    <a16:creationId xmlns:a16="http://schemas.microsoft.com/office/drawing/2014/main" id="{8FB23373-E4C7-7BB7-ABF4-B926DBD4C364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9" name="Cube 158">
                <a:extLst>
                  <a:ext uri="{FF2B5EF4-FFF2-40B4-BE49-F238E27FC236}">
                    <a16:creationId xmlns:a16="http://schemas.microsoft.com/office/drawing/2014/main" id="{18A1A613-5A68-CDA4-43E9-A41836470ED3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0" name="Cube 159">
                <a:extLst>
                  <a:ext uri="{FF2B5EF4-FFF2-40B4-BE49-F238E27FC236}">
                    <a16:creationId xmlns:a16="http://schemas.microsoft.com/office/drawing/2014/main" id="{F95E7F49-7C74-8B7B-1E5F-AE0265A42E5F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1" name="Cube 160">
                <a:extLst>
                  <a:ext uri="{FF2B5EF4-FFF2-40B4-BE49-F238E27FC236}">
                    <a16:creationId xmlns:a16="http://schemas.microsoft.com/office/drawing/2014/main" id="{AAB25458-A4CE-1B39-A5A3-199FBFCFA794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2" name="Cube 161">
                <a:extLst>
                  <a:ext uri="{FF2B5EF4-FFF2-40B4-BE49-F238E27FC236}">
                    <a16:creationId xmlns:a16="http://schemas.microsoft.com/office/drawing/2014/main" id="{86CA2934-2349-BD12-81B1-38EBB682228E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3" name="Cube 162">
                <a:extLst>
                  <a:ext uri="{FF2B5EF4-FFF2-40B4-BE49-F238E27FC236}">
                    <a16:creationId xmlns:a16="http://schemas.microsoft.com/office/drawing/2014/main" id="{9A2DA4EC-86A0-F2E2-4130-BBDB77589CF4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4" name="Cube 163">
                <a:extLst>
                  <a:ext uri="{FF2B5EF4-FFF2-40B4-BE49-F238E27FC236}">
                    <a16:creationId xmlns:a16="http://schemas.microsoft.com/office/drawing/2014/main" id="{C11C5112-B6F3-F8F5-2CF4-8AC45B6A8677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49" name="Groupe 48">
              <a:extLst>
                <a:ext uri="{FF2B5EF4-FFF2-40B4-BE49-F238E27FC236}">
                  <a16:creationId xmlns:a16="http://schemas.microsoft.com/office/drawing/2014/main" id="{CC2976CC-E204-4965-5F1B-259941EB9314}"/>
                </a:ext>
              </a:extLst>
            </p:cNvPr>
            <p:cNvGrpSpPr/>
            <p:nvPr/>
          </p:nvGrpSpPr>
          <p:grpSpPr>
            <a:xfrm>
              <a:off x="6198505" y="1351489"/>
              <a:ext cx="387626" cy="3002234"/>
              <a:chOff x="1889885" y="1715850"/>
              <a:chExt cx="387626" cy="3002234"/>
            </a:xfrm>
          </p:grpSpPr>
          <p:sp>
            <p:nvSpPr>
              <p:cNvPr id="145" name="Cube 144">
                <a:extLst>
                  <a:ext uri="{FF2B5EF4-FFF2-40B4-BE49-F238E27FC236}">
                    <a16:creationId xmlns:a16="http://schemas.microsoft.com/office/drawing/2014/main" id="{39282038-1F5B-B3D4-1C25-DA11F9C3F9DA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6" name="Cube 145">
                <a:extLst>
                  <a:ext uri="{FF2B5EF4-FFF2-40B4-BE49-F238E27FC236}">
                    <a16:creationId xmlns:a16="http://schemas.microsoft.com/office/drawing/2014/main" id="{E13E127F-6E28-5BE1-AB32-6DCA2B5CCB72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7" name="Cube 146">
                <a:extLst>
                  <a:ext uri="{FF2B5EF4-FFF2-40B4-BE49-F238E27FC236}">
                    <a16:creationId xmlns:a16="http://schemas.microsoft.com/office/drawing/2014/main" id="{011C6C35-D902-492E-D3B5-F3044E37D94F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8" name="Cube 147">
                <a:extLst>
                  <a:ext uri="{FF2B5EF4-FFF2-40B4-BE49-F238E27FC236}">
                    <a16:creationId xmlns:a16="http://schemas.microsoft.com/office/drawing/2014/main" id="{FC08AE31-84DB-F7CD-7FBE-AC7807F8F9A5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9" name="Cube 148">
                <a:extLst>
                  <a:ext uri="{FF2B5EF4-FFF2-40B4-BE49-F238E27FC236}">
                    <a16:creationId xmlns:a16="http://schemas.microsoft.com/office/drawing/2014/main" id="{2BF0ACEC-0D92-279F-D16A-0471EDB38CCA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0" name="Cube 149">
                <a:extLst>
                  <a:ext uri="{FF2B5EF4-FFF2-40B4-BE49-F238E27FC236}">
                    <a16:creationId xmlns:a16="http://schemas.microsoft.com/office/drawing/2014/main" id="{C6679D36-47C2-D311-6259-4A6E21B1C887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1" name="Cube 150">
                <a:extLst>
                  <a:ext uri="{FF2B5EF4-FFF2-40B4-BE49-F238E27FC236}">
                    <a16:creationId xmlns:a16="http://schemas.microsoft.com/office/drawing/2014/main" id="{08DA2A5C-AAB3-2CB9-9229-0F5EBEA48ABA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2" name="Cube 151">
                <a:extLst>
                  <a:ext uri="{FF2B5EF4-FFF2-40B4-BE49-F238E27FC236}">
                    <a16:creationId xmlns:a16="http://schemas.microsoft.com/office/drawing/2014/main" id="{6E3CAA59-E4D2-8EE1-7EE3-719A8BC52D67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3" name="Cube 152">
                <a:extLst>
                  <a:ext uri="{FF2B5EF4-FFF2-40B4-BE49-F238E27FC236}">
                    <a16:creationId xmlns:a16="http://schemas.microsoft.com/office/drawing/2014/main" id="{51F6E844-A10C-0201-9957-1E1A9FCBE466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4" name="Cube 153">
                <a:extLst>
                  <a:ext uri="{FF2B5EF4-FFF2-40B4-BE49-F238E27FC236}">
                    <a16:creationId xmlns:a16="http://schemas.microsoft.com/office/drawing/2014/main" id="{782F1796-BBD0-1F78-DE6E-9BB2E0FC2289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50" name="Groupe 49">
              <a:extLst>
                <a:ext uri="{FF2B5EF4-FFF2-40B4-BE49-F238E27FC236}">
                  <a16:creationId xmlns:a16="http://schemas.microsoft.com/office/drawing/2014/main" id="{2A8E6C53-4154-DA10-2BA2-32BA4A37F073}"/>
                </a:ext>
              </a:extLst>
            </p:cNvPr>
            <p:cNvGrpSpPr/>
            <p:nvPr/>
          </p:nvGrpSpPr>
          <p:grpSpPr>
            <a:xfrm>
              <a:off x="6480346" y="1349874"/>
              <a:ext cx="387626" cy="3002234"/>
              <a:chOff x="1889885" y="1715850"/>
              <a:chExt cx="387626" cy="3002234"/>
            </a:xfrm>
          </p:grpSpPr>
          <p:sp>
            <p:nvSpPr>
              <p:cNvPr id="135" name="Cube 134">
                <a:extLst>
                  <a:ext uri="{FF2B5EF4-FFF2-40B4-BE49-F238E27FC236}">
                    <a16:creationId xmlns:a16="http://schemas.microsoft.com/office/drawing/2014/main" id="{E7DD518D-6177-0A56-581E-C06527C00BE6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6" name="Cube 135">
                <a:extLst>
                  <a:ext uri="{FF2B5EF4-FFF2-40B4-BE49-F238E27FC236}">
                    <a16:creationId xmlns:a16="http://schemas.microsoft.com/office/drawing/2014/main" id="{D2AEAE12-58BA-41C5-DA1C-404A1102F0AC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7" name="Cube 136">
                <a:extLst>
                  <a:ext uri="{FF2B5EF4-FFF2-40B4-BE49-F238E27FC236}">
                    <a16:creationId xmlns:a16="http://schemas.microsoft.com/office/drawing/2014/main" id="{32476F83-03F5-4851-C328-101FF1EB619B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8" name="Cube 137">
                <a:extLst>
                  <a:ext uri="{FF2B5EF4-FFF2-40B4-BE49-F238E27FC236}">
                    <a16:creationId xmlns:a16="http://schemas.microsoft.com/office/drawing/2014/main" id="{22711447-1305-EFF6-83D1-A0ADA222D81B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9" name="Cube 138">
                <a:extLst>
                  <a:ext uri="{FF2B5EF4-FFF2-40B4-BE49-F238E27FC236}">
                    <a16:creationId xmlns:a16="http://schemas.microsoft.com/office/drawing/2014/main" id="{B9084419-C649-5E94-47B6-FB4C6F1144B1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0" name="Cube 139">
                <a:extLst>
                  <a:ext uri="{FF2B5EF4-FFF2-40B4-BE49-F238E27FC236}">
                    <a16:creationId xmlns:a16="http://schemas.microsoft.com/office/drawing/2014/main" id="{DD9FED02-6AEA-A1AA-EF77-3AD70ABBDFD2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1" name="Cube 140">
                <a:extLst>
                  <a:ext uri="{FF2B5EF4-FFF2-40B4-BE49-F238E27FC236}">
                    <a16:creationId xmlns:a16="http://schemas.microsoft.com/office/drawing/2014/main" id="{417725CE-F480-CAA2-39D6-649CDB9A90CF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2" name="Cube 141">
                <a:extLst>
                  <a:ext uri="{FF2B5EF4-FFF2-40B4-BE49-F238E27FC236}">
                    <a16:creationId xmlns:a16="http://schemas.microsoft.com/office/drawing/2014/main" id="{211C6E96-1987-7293-EF74-506472E576D3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3" name="Cube 142">
                <a:extLst>
                  <a:ext uri="{FF2B5EF4-FFF2-40B4-BE49-F238E27FC236}">
                    <a16:creationId xmlns:a16="http://schemas.microsoft.com/office/drawing/2014/main" id="{7A157F1C-4BA3-EE7F-1B3F-D557D57A904B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4" name="Cube 143">
                <a:extLst>
                  <a:ext uri="{FF2B5EF4-FFF2-40B4-BE49-F238E27FC236}">
                    <a16:creationId xmlns:a16="http://schemas.microsoft.com/office/drawing/2014/main" id="{BCF9FE23-E355-4E87-EF6A-2E45127DE0F0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51" name="Groupe 50">
              <a:extLst>
                <a:ext uri="{FF2B5EF4-FFF2-40B4-BE49-F238E27FC236}">
                  <a16:creationId xmlns:a16="http://schemas.microsoft.com/office/drawing/2014/main" id="{8258C151-D141-ED92-7BB4-C7E152A3FD3F}"/>
                </a:ext>
              </a:extLst>
            </p:cNvPr>
            <p:cNvGrpSpPr/>
            <p:nvPr/>
          </p:nvGrpSpPr>
          <p:grpSpPr>
            <a:xfrm>
              <a:off x="6762187" y="1351489"/>
              <a:ext cx="387626" cy="3002234"/>
              <a:chOff x="1889885" y="1715850"/>
              <a:chExt cx="387626" cy="3002234"/>
            </a:xfrm>
          </p:grpSpPr>
          <p:sp>
            <p:nvSpPr>
              <p:cNvPr id="125" name="Cube 124">
                <a:extLst>
                  <a:ext uri="{FF2B5EF4-FFF2-40B4-BE49-F238E27FC236}">
                    <a16:creationId xmlns:a16="http://schemas.microsoft.com/office/drawing/2014/main" id="{E15F0E1B-22C0-709C-CC56-094AF6E4AB8E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6" name="Cube 125">
                <a:extLst>
                  <a:ext uri="{FF2B5EF4-FFF2-40B4-BE49-F238E27FC236}">
                    <a16:creationId xmlns:a16="http://schemas.microsoft.com/office/drawing/2014/main" id="{724E0530-51C1-EF9C-C297-55A5C8C04A6D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7" name="Cube 126">
                <a:extLst>
                  <a:ext uri="{FF2B5EF4-FFF2-40B4-BE49-F238E27FC236}">
                    <a16:creationId xmlns:a16="http://schemas.microsoft.com/office/drawing/2014/main" id="{A6DA3121-023B-3BAD-BE96-BC30828192F8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8" name="Cube 127">
                <a:extLst>
                  <a:ext uri="{FF2B5EF4-FFF2-40B4-BE49-F238E27FC236}">
                    <a16:creationId xmlns:a16="http://schemas.microsoft.com/office/drawing/2014/main" id="{B1013A97-7929-62ED-9CC7-3ACC610BB8FC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9" name="Cube 128">
                <a:extLst>
                  <a:ext uri="{FF2B5EF4-FFF2-40B4-BE49-F238E27FC236}">
                    <a16:creationId xmlns:a16="http://schemas.microsoft.com/office/drawing/2014/main" id="{BD9DDAB7-3B03-60F2-92B0-30ADCBD6DD86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0" name="Cube 129">
                <a:extLst>
                  <a:ext uri="{FF2B5EF4-FFF2-40B4-BE49-F238E27FC236}">
                    <a16:creationId xmlns:a16="http://schemas.microsoft.com/office/drawing/2014/main" id="{53BCE5F8-E127-C92A-23CF-6B35D21824AB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1" name="Cube 130">
                <a:extLst>
                  <a:ext uri="{FF2B5EF4-FFF2-40B4-BE49-F238E27FC236}">
                    <a16:creationId xmlns:a16="http://schemas.microsoft.com/office/drawing/2014/main" id="{212E3DAF-8809-2F23-4B22-CE36789B39AA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2" name="Cube 131">
                <a:extLst>
                  <a:ext uri="{FF2B5EF4-FFF2-40B4-BE49-F238E27FC236}">
                    <a16:creationId xmlns:a16="http://schemas.microsoft.com/office/drawing/2014/main" id="{9B9F3D2D-9F30-B79B-35DA-DB5CB527B5E4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3" name="Cube 132">
                <a:extLst>
                  <a:ext uri="{FF2B5EF4-FFF2-40B4-BE49-F238E27FC236}">
                    <a16:creationId xmlns:a16="http://schemas.microsoft.com/office/drawing/2014/main" id="{D24E836C-C4D9-4FDA-3751-A37420A776A2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4" name="Cube 133">
                <a:extLst>
                  <a:ext uri="{FF2B5EF4-FFF2-40B4-BE49-F238E27FC236}">
                    <a16:creationId xmlns:a16="http://schemas.microsoft.com/office/drawing/2014/main" id="{4D1AFFC9-485A-8403-6251-D6ED5CEEBAC4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52" name="Groupe 51">
              <a:extLst>
                <a:ext uri="{FF2B5EF4-FFF2-40B4-BE49-F238E27FC236}">
                  <a16:creationId xmlns:a16="http://schemas.microsoft.com/office/drawing/2014/main" id="{A7115E6A-C965-F5AC-6C48-D11DFD9C8A3C}"/>
                </a:ext>
              </a:extLst>
            </p:cNvPr>
            <p:cNvGrpSpPr/>
            <p:nvPr/>
          </p:nvGrpSpPr>
          <p:grpSpPr>
            <a:xfrm>
              <a:off x="7054766" y="1353571"/>
              <a:ext cx="387626" cy="3002234"/>
              <a:chOff x="1889885" y="1715850"/>
              <a:chExt cx="387626" cy="3002234"/>
            </a:xfrm>
          </p:grpSpPr>
          <p:sp>
            <p:nvSpPr>
              <p:cNvPr id="115" name="Cube 114">
                <a:extLst>
                  <a:ext uri="{FF2B5EF4-FFF2-40B4-BE49-F238E27FC236}">
                    <a16:creationId xmlns:a16="http://schemas.microsoft.com/office/drawing/2014/main" id="{A4DDCF34-0AB5-6371-C75A-8DD2F73E3620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6" name="Cube 115">
                <a:extLst>
                  <a:ext uri="{FF2B5EF4-FFF2-40B4-BE49-F238E27FC236}">
                    <a16:creationId xmlns:a16="http://schemas.microsoft.com/office/drawing/2014/main" id="{75757D8E-8E07-946C-29CD-58E5BF7B69A6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7" name="Cube 116">
                <a:extLst>
                  <a:ext uri="{FF2B5EF4-FFF2-40B4-BE49-F238E27FC236}">
                    <a16:creationId xmlns:a16="http://schemas.microsoft.com/office/drawing/2014/main" id="{B2893DBA-8D7B-6C00-F6ED-7403AA7A1107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8" name="Cube 117">
                <a:extLst>
                  <a:ext uri="{FF2B5EF4-FFF2-40B4-BE49-F238E27FC236}">
                    <a16:creationId xmlns:a16="http://schemas.microsoft.com/office/drawing/2014/main" id="{A6518F31-BF2A-ABCD-F176-4FB18947BB1A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9" name="Cube 118">
                <a:extLst>
                  <a:ext uri="{FF2B5EF4-FFF2-40B4-BE49-F238E27FC236}">
                    <a16:creationId xmlns:a16="http://schemas.microsoft.com/office/drawing/2014/main" id="{24C04C20-4A8D-3BD5-2170-CEB17C7BD30F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0" name="Cube 119">
                <a:extLst>
                  <a:ext uri="{FF2B5EF4-FFF2-40B4-BE49-F238E27FC236}">
                    <a16:creationId xmlns:a16="http://schemas.microsoft.com/office/drawing/2014/main" id="{FAA9DC66-07EF-2EFC-C96B-B1F89A5DC67B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1" name="Cube 120">
                <a:extLst>
                  <a:ext uri="{FF2B5EF4-FFF2-40B4-BE49-F238E27FC236}">
                    <a16:creationId xmlns:a16="http://schemas.microsoft.com/office/drawing/2014/main" id="{99F08D22-D5A6-17E9-8DA0-5838F869332E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2" name="Cube 121">
                <a:extLst>
                  <a:ext uri="{FF2B5EF4-FFF2-40B4-BE49-F238E27FC236}">
                    <a16:creationId xmlns:a16="http://schemas.microsoft.com/office/drawing/2014/main" id="{2A58207A-9A88-E525-42BD-8CD7D69D6CE2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3" name="Cube 122">
                <a:extLst>
                  <a:ext uri="{FF2B5EF4-FFF2-40B4-BE49-F238E27FC236}">
                    <a16:creationId xmlns:a16="http://schemas.microsoft.com/office/drawing/2014/main" id="{3EEC20C8-FE35-4F2F-03CD-2BF38C98C0FF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4" name="Cube 123">
                <a:extLst>
                  <a:ext uri="{FF2B5EF4-FFF2-40B4-BE49-F238E27FC236}">
                    <a16:creationId xmlns:a16="http://schemas.microsoft.com/office/drawing/2014/main" id="{51768E63-0775-E6F5-E2F3-7BC9B0009317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53" name="Groupe 52">
              <a:extLst>
                <a:ext uri="{FF2B5EF4-FFF2-40B4-BE49-F238E27FC236}">
                  <a16:creationId xmlns:a16="http://schemas.microsoft.com/office/drawing/2014/main" id="{52066EA5-20EF-46BA-2521-B7B741861ACC}"/>
                </a:ext>
              </a:extLst>
            </p:cNvPr>
            <p:cNvGrpSpPr/>
            <p:nvPr/>
          </p:nvGrpSpPr>
          <p:grpSpPr>
            <a:xfrm>
              <a:off x="7336607" y="1355186"/>
              <a:ext cx="387626" cy="3002234"/>
              <a:chOff x="1889885" y="1715850"/>
              <a:chExt cx="387626" cy="3002234"/>
            </a:xfrm>
          </p:grpSpPr>
          <p:sp>
            <p:nvSpPr>
              <p:cNvPr id="105" name="Cube 104">
                <a:extLst>
                  <a:ext uri="{FF2B5EF4-FFF2-40B4-BE49-F238E27FC236}">
                    <a16:creationId xmlns:a16="http://schemas.microsoft.com/office/drawing/2014/main" id="{1E2DA590-6151-D31A-E7EC-40D3948A78B4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6" name="Cube 105">
                <a:extLst>
                  <a:ext uri="{FF2B5EF4-FFF2-40B4-BE49-F238E27FC236}">
                    <a16:creationId xmlns:a16="http://schemas.microsoft.com/office/drawing/2014/main" id="{BFCEE493-BEDD-B80F-F294-873DF58FEEC5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7" name="Cube 106">
                <a:extLst>
                  <a:ext uri="{FF2B5EF4-FFF2-40B4-BE49-F238E27FC236}">
                    <a16:creationId xmlns:a16="http://schemas.microsoft.com/office/drawing/2014/main" id="{A8675818-2922-A0F7-3203-BED309134024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8" name="Cube 107">
                <a:extLst>
                  <a:ext uri="{FF2B5EF4-FFF2-40B4-BE49-F238E27FC236}">
                    <a16:creationId xmlns:a16="http://schemas.microsoft.com/office/drawing/2014/main" id="{553850BE-3E80-5170-1F63-165A06FE30D6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9" name="Cube 108">
                <a:extLst>
                  <a:ext uri="{FF2B5EF4-FFF2-40B4-BE49-F238E27FC236}">
                    <a16:creationId xmlns:a16="http://schemas.microsoft.com/office/drawing/2014/main" id="{C97BDFDF-6721-118B-0734-4D457B6AA1D7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0" name="Cube 109">
                <a:extLst>
                  <a:ext uri="{FF2B5EF4-FFF2-40B4-BE49-F238E27FC236}">
                    <a16:creationId xmlns:a16="http://schemas.microsoft.com/office/drawing/2014/main" id="{E182A99D-D8BA-4602-CBDC-528321158D39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1" name="Cube 110">
                <a:extLst>
                  <a:ext uri="{FF2B5EF4-FFF2-40B4-BE49-F238E27FC236}">
                    <a16:creationId xmlns:a16="http://schemas.microsoft.com/office/drawing/2014/main" id="{0FBEE42C-9AF0-FCDD-4C94-DFA932A58287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2" name="Cube 111">
                <a:extLst>
                  <a:ext uri="{FF2B5EF4-FFF2-40B4-BE49-F238E27FC236}">
                    <a16:creationId xmlns:a16="http://schemas.microsoft.com/office/drawing/2014/main" id="{4E230BB2-DB20-9B8C-EB27-8B954A3F4F97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3" name="Cube 112">
                <a:extLst>
                  <a:ext uri="{FF2B5EF4-FFF2-40B4-BE49-F238E27FC236}">
                    <a16:creationId xmlns:a16="http://schemas.microsoft.com/office/drawing/2014/main" id="{2BEC92BC-E568-CC93-3917-9319EDBF4655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4" name="Cube 113">
                <a:extLst>
                  <a:ext uri="{FF2B5EF4-FFF2-40B4-BE49-F238E27FC236}">
                    <a16:creationId xmlns:a16="http://schemas.microsoft.com/office/drawing/2014/main" id="{C0CF0441-3B70-9625-1413-83E59344D0F4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54" name="Groupe 53">
              <a:extLst>
                <a:ext uri="{FF2B5EF4-FFF2-40B4-BE49-F238E27FC236}">
                  <a16:creationId xmlns:a16="http://schemas.microsoft.com/office/drawing/2014/main" id="{92CBDABF-05FE-46F6-3459-1367A44B43E2}"/>
                </a:ext>
              </a:extLst>
            </p:cNvPr>
            <p:cNvGrpSpPr/>
            <p:nvPr/>
          </p:nvGrpSpPr>
          <p:grpSpPr>
            <a:xfrm>
              <a:off x="7622313" y="1354637"/>
              <a:ext cx="387626" cy="3002234"/>
              <a:chOff x="1889885" y="1715850"/>
              <a:chExt cx="387626" cy="3002234"/>
            </a:xfrm>
          </p:grpSpPr>
          <p:sp>
            <p:nvSpPr>
              <p:cNvPr id="95" name="Cube 94">
                <a:extLst>
                  <a:ext uri="{FF2B5EF4-FFF2-40B4-BE49-F238E27FC236}">
                    <a16:creationId xmlns:a16="http://schemas.microsoft.com/office/drawing/2014/main" id="{1D83A948-7D68-8B6C-13A4-B311AD446CCD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6" name="Cube 95">
                <a:extLst>
                  <a:ext uri="{FF2B5EF4-FFF2-40B4-BE49-F238E27FC236}">
                    <a16:creationId xmlns:a16="http://schemas.microsoft.com/office/drawing/2014/main" id="{7F9B51B5-D90D-3531-67C5-6BC68D0DD29B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7" name="Cube 96">
                <a:extLst>
                  <a:ext uri="{FF2B5EF4-FFF2-40B4-BE49-F238E27FC236}">
                    <a16:creationId xmlns:a16="http://schemas.microsoft.com/office/drawing/2014/main" id="{AC00AD95-D66A-FA6D-56D3-536EF7E5B931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8" name="Cube 97">
                <a:extLst>
                  <a:ext uri="{FF2B5EF4-FFF2-40B4-BE49-F238E27FC236}">
                    <a16:creationId xmlns:a16="http://schemas.microsoft.com/office/drawing/2014/main" id="{6EDC1098-3FD2-8039-6F3D-C68C74EB2D03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9" name="Cube 98">
                <a:extLst>
                  <a:ext uri="{FF2B5EF4-FFF2-40B4-BE49-F238E27FC236}">
                    <a16:creationId xmlns:a16="http://schemas.microsoft.com/office/drawing/2014/main" id="{CB39CA23-743E-B6B9-BD99-83A4D3ED0739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0" name="Cube 99">
                <a:extLst>
                  <a:ext uri="{FF2B5EF4-FFF2-40B4-BE49-F238E27FC236}">
                    <a16:creationId xmlns:a16="http://schemas.microsoft.com/office/drawing/2014/main" id="{F133FEA0-7AAC-405D-9999-50A50DC2FC84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1" name="Cube 100">
                <a:extLst>
                  <a:ext uri="{FF2B5EF4-FFF2-40B4-BE49-F238E27FC236}">
                    <a16:creationId xmlns:a16="http://schemas.microsoft.com/office/drawing/2014/main" id="{74382DAC-6D53-D371-9F1E-921C1C2526CA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2" name="Cube 101">
                <a:extLst>
                  <a:ext uri="{FF2B5EF4-FFF2-40B4-BE49-F238E27FC236}">
                    <a16:creationId xmlns:a16="http://schemas.microsoft.com/office/drawing/2014/main" id="{47EFC8B8-21DA-11AC-4BBA-4D160973CC8A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3" name="Cube 102">
                <a:extLst>
                  <a:ext uri="{FF2B5EF4-FFF2-40B4-BE49-F238E27FC236}">
                    <a16:creationId xmlns:a16="http://schemas.microsoft.com/office/drawing/2014/main" id="{A583B56B-AA84-7816-B55D-1A478E049FB8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4" name="Cube 103">
                <a:extLst>
                  <a:ext uri="{FF2B5EF4-FFF2-40B4-BE49-F238E27FC236}">
                    <a16:creationId xmlns:a16="http://schemas.microsoft.com/office/drawing/2014/main" id="{014A2830-E77D-7CAB-F95F-6ACFABBBBFED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55" name="Groupe 54">
              <a:extLst>
                <a:ext uri="{FF2B5EF4-FFF2-40B4-BE49-F238E27FC236}">
                  <a16:creationId xmlns:a16="http://schemas.microsoft.com/office/drawing/2014/main" id="{E78F83D9-1E25-9114-874F-21998D921614}"/>
                </a:ext>
              </a:extLst>
            </p:cNvPr>
            <p:cNvGrpSpPr/>
            <p:nvPr/>
          </p:nvGrpSpPr>
          <p:grpSpPr>
            <a:xfrm>
              <a:off x="7904154" y="1356252"/>
              <a:ext cx="387626" cy="3002234"/>
              <a:chOff x="1889885" y="1715850"/>
              <a:chExt cx="387626" cy="3002234"/>
            </a:xfrm>
          </p:grpSpPr>
          <p:sp>
            <p:nvSpPr>
              <p:cNvPr id="56" name="Cube 55">
                <a:extLst>
                  <a:ext uri="{FF2B5EF4-FFF2-40B4-BE49-F238E27FC236}">
                    <a16:creationId xmlns:a16="http://schemas.microsoft.com/office/drawing/2014/main" id="{1C9FEDA0-5A55-FB2D-B1CE-AF64EFD7964E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7" name="Cube 56">
                <a:extLst>
                  <a:ext uri="{FF2B5EF4-FFF2-40B4-BE49-F238E27FC236}">
                    <a16:creationId xmlns:a16="http://schemas.microsoft.com/office/drawing/2014/main" id="{2BDA7B24-0C0E-1740-B728-E719F7D8B474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8" name="Cube 57">
                <a:extLst>
                  <a:ext uri="{FF2B5EF4-FFF2-40B4-BE49-F238E27FC236}">
                    <a16:creationId xmlns:a16="http://schemas.microsoft.com/office/drawing/2014/main" id="{AB3A8019-D156-5075-A5FB-91AC3BFF07D0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9" name="Cube 58">
                <a:extLst>
                  <a:ext uri="{FF2B5EF4-FFF2-40B4-BE49-F238E27FC236}">
                    <a16:creationId xmlns:a16="http://schemas.microsoft.com/office/drawing/2014/main" id="{44057BC6-FCEE-65AE-9F91-ED1BC8C6B1C7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9" name="Cube 88">
                <a:extLst>
                  <a:ext uri="{FF2B5EF4-FFF2-40B4-BE49-F238E27FC236}">
                    <a16:creationId xmlns:a16="http://schemas.microsoft.com/office/drawing/2014/main" id="{1898AF86-D339-BCB9-649A-87FE6655EAE2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0" name="Cube 89">
                <a:extLst>
                  <a:ext uri="{FF2B5EF4-FFF2-40B4-BE49-F238E27FC236}">
                    <a16:creationId xmlns:a16="http://schemas.microsoft.com/office/drawing/2014/main" id="{9B8DE64C-0143-DD87-AA7B-74D4DD953830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1" name="Cube 90">
                <a:extLst>
                  <a:ext uri="{FF2B5EF4-FFF2-40B4-BE49-F238E27FC236}">
                    <a16:creationId xmlns:a16="http://schemas.microsoft.com/office/drawing/2014/main" id="{68267EE1-DE8F-4F56-2565-8509A84D839A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2" name="Cube 91">
                <a:extLst>
                  <a:ext uri="{FF2B5EF4-FFF2-40B4-BE49-F238E27FC236}">
                    <a16:creationId xmlns:a16="http://schemas.microsoft.com/office/drawing/2014/main" id="{EB2FA1C9-4895-9C15-7A17-45BBD0E188E5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3" name="Cube 92">
                <a:extLst>
                  <a:ext uri="{FF2B5EF4-FFF2-40B4-BE49-F238E27FC236}">
                    <a16:creationId xmlns:a16="http://schemas.microsoft.com/office/drawing/2014/main" id="{A25ED1F8-558D-AB97-A849-A62E1142102A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4" name="Cube 93">
                <a:extLst>
                  <a:ext uri="{FF2B5EF4-FFF2-40B4-BE49-F238E27FC236}">
                    <a16:creationId xmlns:a16="http://schemas.microsoft.com/office/drawing/2014/main" id="{EDE4B235-DE01-E266-86F5-DABD4673DF08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  <p:sp>
        <p:nvSpPr>
          <p:cNvPr id="3" name="Cube 2">
            <a:extLst>
              <a:ext uri="{FF2B5EF4-FFF2-40B4-BE49-F238E27FC236}">
                <a16:creationId xmlns:a16="http://schemas.microsoft.com/office/drawing/2014/main" id="{137C9B72-7687-0649-E685-97B21ABC451A}"/>
              </a:ext>
            </a:extLst>
          </p:cNvPr>
          <p:cNvSpPr/>
          <p:nvPr/>
        </p:nvSpPr>
        <p:spPr>
          <a:xfrm>
            <a:off x="6425412" y="2783316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96168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E6E24-18F6-6827-6975-6E2F7D08C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84D72A-A575-5C20-55C6-769877D71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la réponse sur l’ardoise.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6AC075E4-42B3-98A1-D1DD-337521FC163F}"/>
              </a:ext>
            </a:extLst>
          </p:cNvPr>
          <p:cNvSpPr txBox="1"/>
          <p:nvPr/>
        </p:nvSpPr>
        <p:spPr>
          <a:xfrm>
            <a:off x="1711661" y="4561507"/>
            <a:ext cx="671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1</a:t>
            </a:r>
          </a:p>
        </p:txBody>
      </p:sp>
      <p:sp>
        <p:nvSpPr>
          <p:cNvPr id="30" name="Flèche : droite 29">
            <a:extLst>
              <a:ext uri="{FF2B5EF4-FFF2-40B4-BE49-F238E27FC236}">
                <a16:creationId xmlns:a16="http://schemas.microsoft.com/office/drawing/2014/main" id="{B1CFBAE0-7A8A-6369-A143-DDD9592665A3}"/>
              </a:ext>
            </a:extLst>
          </p:cNvPr>
          <p:cNvSpPr/>
          <p:nvPr/>
        </p:nvSpPr>
        <p:spPr>
          <a:xfrm>
            <a:off x="3925128" y="2589711"/>
            <a:ext cx="1955800" cy="774837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187265B5-772B-6EB1-344E-4A7A72FBE99C}"/>
              </a:ext>
            </a:extLst>
          </p:cNvPr>
          <p:cNvSpPr txBox="1"/>
          <p:nvPr/>
        </p:nvSpPr>
        <p:spPr>
          <a:xfrm>
            <a:off x="6425412" y="4429871"/>
            <a:ext cx="671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?</a:t>
            </a:r>
          </a:p>
        </p:txBody>
      </p:sp>
      <p:grpSp>
        <p:nvGrpSpPr>
          <p:cNvPr id="150" name="Groupe 149">
            <a:extLst>
              <a:ext uri="{FF2B5EF4-FFF2-40B4-BE49-F238E27FC236}">
                <a16:creationId xmlns:a16="http://schemas.microsoft.com/office/drawing/2014/main" id="{54A75636-F095-087D-323D-C0BB65E487D5}"/>
              </a:ext>
            </a:extLst>
          </p:cNvPr>
          <p:cNvGrpSpPr/>
          <p:nvPr/>
        </p:nvGrpSpPr>
        <p:grpSpPr>
          <a:xfrm>
            <a:off x="507655" y="1170466"/>
            <a:ext cx="2938798" cy="3008612"/>
            <a:chOff x="5352982" y="1349874"/>
            <a:chExt cx="2938798" cy="3008612"/>
          </a:xfrm>
        </p:grpSpPr>
        <p:grpSp>
          <p:nvGrpSpPr>
            <p:cNvPr id="3" name="Groupe 2">
              <a:extLst>
                <a:ext uri="{FF2B5EF4-FFF2-40B4-BE49-F238E27FC236}">
                  <a16:creationId xmlns:a16="http://schemas.microsoft.com/office/drawing/2014/main" id="{54C4B267-0F0B-2570-BA8B-5B9832D41D24}"/>
                </a:ext>
              </a:extLst>
            </p:cNvPr>
            <p:cNvGrpSpPr/>
            <p:nvPr/>
          </p:nvGrpSpPr>
          <p:grpSpPr>
            <a:xfrm>
              <a:off x="5352982" y="1349874"/>
              <a:ext cx="387626" cy="3002234"/>
              <a:chOff x="1889885" y="1715850"/>
              <a:chExt cx="387626" cy="3002234"/>
            </a:xfrm>
          </p:grpSpPr>
          <p:sp>
            <p:nvSpPr>
              <p:cNvPr id="4" name="Cube 3">
                <a:extLst>
                  <a:ext uri="{FF2B5EF4-FFF2-40B4-BE49-F238E27FC236}">
                    <a16:creationId xmlns:a16="http://schemas.microsoft.com/office/drawing/2014/main" id="{1BDA3C41-C7A8-CBE5-25CF-BF0D2822B969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" name="Cube 4">
                <a:extLst>
                  <a:ext uri="{FF2B5EF4-FFF2-40B4-BE49-F238E27FC236}">
                    <a16:creationId xmlns:a16="http://schemas.microsoft.com/office/drawing/2014/main" id="{00370055-EE54-E56A-D4B9-FB5301FF77A4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1" name="Cube 20">
                <a:extLst>
                  <a:ext uri="{FF2B5EF4-FFF2-40B4-BE49-F238E27FC236}">
                    <a16:creationId xmlns:a16="http://schemas.microsoft.com/office/drawing/2014/main" id="{7115EBCA-DF99-9A9A-99D2-7B0B55ECDE78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2" name="Cube 21">
                <a:extLst>
                  <a:ext uri="{FF2B5EF4-FFF2-40B4-BE49-F238E27FC236}">
                    <a16:creationId xmlns:a16="http://schemas.microsoft.com/office/drawing/2014/main" id="{90A046E8-235F-F9CA-E800-FA60EE992CEE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3" name="Cube 22">
                <a:extLst>
                  <a:ext uri="{FF2B5EF4-FFF2-40B4-BE49-F238E27FC236}">
                    <a16:creationId xmlns:a16="http://schemas.microsoft.com/office/drawing/2014/main" id="{373F4774-91DA-00A0-D89C-3D8CC0221989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4" name="Cube 23">
                <a:extLst>
                  <a:ext uri="{FF2B5EF4-FFF2-40B4-BE49-F238E27FC236}">
                    <a16:creationId xmlns:a16="http://schemas.microsoft.com/office/drawing/2014/main" id="{4E223629-D759-BB39-DB41-58277AD38365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5" name="Cube 24">
                <a:extLst>
                  <a:ext uri="{FF2B5EF4-FFF2-40B4-BE49-F238E27FC236}">
                    <a16:creationId xmlns:a16="http://schemas.microsoft.com/office/drawing/2014/main" id="{4AED3C94-105C-005B-8BA4-8BB4D0818594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6" name="Cube 25">
                <a:extLst>
                  <a:ext uri="{FF2B5EF4-FFF2-40B4-BE49-F238E27FC236}">
                    <a16:creationId xmlns:a16="http://schemas.microsoft.com/office/drawing/2014/main" id="{BB3E727B-3778-06FC-42D2-67985D4DF5B5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7" name="Cube 26">
                <a:extLst>
                  <a:ext uri="{FF2B5EF4-FFF2-40B4-BE49-F238E27FC236}">
                    <a16:creationId xmlns:a16="http://schemas.microsoft.com/office/drawing/2014/main" id="{D51322BA-44B7-1E45-D23D-5026E3F9F6E9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8" name="Cube 27">
                <a:extLst>
                  <a:ext uri="{FF2B5EF4-FFF2-40B4-BE49-F238E27FC236}">
                    <a16:creationId xmlns:a16="http://schemas.microsoft.com/office/drawing/2014/main" id="{05D79D4D-E2CA-9264-04DB-42936CB959F7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56" name="Groupe 55">
              <a:extLst>
                <a:ext uri="{FF2B5EF4-FFF2-40B4-BE49-F238E27FC236}">
                  <a16:creationId xmlns:a16="http://schemas.microsoft.com/office/drawing/2014/main" id="{C2FC5B93-B8A7-B833-8752-E46ABF909279}"/>
                </a:ext>
              </a:extLst>
            </p:cNvPr>
            <p:cNvGrpSpPr/>
            <p:nvPr/>
          </p:nvGrpSpPr>
          <p:grpSpPr>
            <a:xfrm>
              <a:off x="5634823" y="1351489"/>
              <a:ext cx="387626" cy="3002234"/>
              <a:chOff x="1889885" y="1715850"/>
              <a:chExt cx="387626" cy="3002234"/>
            </a:xfrm>
          </p:grpSpPr>
          <p:sp>
            <p:nvSpPr>
              <p:cNvPr id="57" name="Cube 56">
                <a:extLst>
                  <a:ext uri="{FF2B5EF4-FFF2-40B4-BE49-F238E27FC236}">
                    <a16:creationId xmlns:a16="http://schemas.microsoft.com/office/drawing/2014/main" id="{C35FC928-FF1E-BDAC-BADF-D5A64A0E0406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8" name="Cube 57">
                <a:extLst>
                  <a:ext uri="{FF2B5EF4-FFF2-40B4-BE49-F238E27FC236}">
                    <a16:creationId xmlns:a16="http://schemas.microsoft.com/office/drawing/2014/main" id="{E77BB4C5-1BD9-A7F9-53F2-5027C3E9A134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9" name="Cube 58">
                <a:extLst>
                  <a:ext uri="{FF2B5EF4-FFF2-40B4-BE49-F238E27FC236}">
                    <a16:creationId xmlns:a16="http://schemas.microsoft.com/office/drawing/2014/main" id="{C36A5FAD-F809-E128-A9B9-C67645CD05A8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0" name="Cube 59">
                <a:extLst>
                  <a:ext uri="{FF2B5EF4-FFF2-40B4-BE49-F238E27FC236}">
                    <a16:creationId xmlns:a16="http://schemas.microsoft.com/office/drawing/2014/main" id="{F7EE3DE4-1A4B-3297-581F-5F9841657B72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1" name="Cube 60">
                <a:extLst>
                  <a:ext uri="{FF2B5EF4-FFF2-40B4-BE49-F238E27FC236}">
                    <a16:creationId xmlns:a16="http://schemas.microsoft.com/office/drawing/2014/main" id="{66C8CDE2-E0B9-FB98-2F4B-E22A5CEA9F0D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2" name="Cube 61">
                <a:extLst>
                  <a:ext uri="{FF2B5EF4-FFF2-40B4-BE49-F238E27FC236}">
                    <a16:creationId xmlns:a16="http://schemas.microsoft.com/office/drawing/2014/main" id="{0AF3E277-697D-BE1B-1219-C2B160E40B13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3" name="Cube 62">
                <a:extLst>
                  <a:ext uri="{FF2B5EF4-FFF2-40B4-BE49-F238E27FC236}">
                    <a16:creationId xmlns:a16="http://schemas.microsoft.com/office/drawing/2014/main" id="{02029DEC-04A6-A786-F8C7-5CC6B6728ACD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4" name="Cube 63">
                <a:extLst>
                  <a:ext uri="{FF2B5EF4-FFF2-40B4-BE49-F238E27FC236}">
                    <a16:creationId xmlns:a16="http://schemas.microsoft.com/office/drawing/2014/main" id="{BEC6B76F-40D4-113C-A827-216C3DABB08D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5" name="Cube 64">
                <a:extLst>
                  <a:ext uri="{FF2B5EF4-FFF2-40B4-BE49-F238E27FC236}">
                    <a16:creationId xmlns:a16="http://schemas.microsoft.com/office/drawing/2014/main" id="{5BF82619-1A9C-D32E-89A5-9721A444CAF6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6" name="Cube 65">
                <a:extLst>
                  <a:ext uri="{FF2B5EF4-FFF2-40B4-BE49-F238E27FC236}">
                    <a16:creationId xmlns:a16="http://schemas.microsoft.com/office/drawing/2014/main" id="{3A872508-13B9-F266-3629-E581048D5F48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D56C52C1-A41D-C59D-6281-B8A226F5F9B9}"/>
                </a:ext>
              </a:extLst>
            </p:cNvPr>
            <p:cNvGrpSpPr/>
            <p:nvPr/>
          </p:nvGrpSpPr>
          <p:grpSpPr>
            <a:xfrm>
              <a:off x="5916664" y="1349874"/>
              <a:ext cx="387626" cy="3002234"/>
              <a:chOff x="1889885" y="1715850"/>
              <a:chExt cx="387626" cy="3002234"/>
            </a:xfrm>
          </p:grpSpPr>
          <p:sp>
            <p:nvSpPr>
              <p:cNvPr id="31" name="Cube 30">
                <a:extLst>
                  <a:ext uri="{FF2B5EF4-FFF2-40B4-BE49-F238E27FC236}">
                    <a16:creationId xmlns:a16="http://schemas.microsoft.com/office/drawing/2014/main" id="{521DCFCD-1B98-1B5D-7126-64C402D50D8C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2" name="Cube 31">
                <a:extLst>
                  <a:ext uri="{FF2B5EF4-FFF2-40B4-BE49-F238E27FC236}">
                    <a16:creationId xmlns:a16="http://schemas.microsoft.com/office/drawing/2014/main" id="{37192DB7-16B3-05DC-A685-68DC2C03151F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4" name="Cube 43">
                <a:extLst>
                  <a:ext uri="{FF2B5EF4-FFF2-40B4-BE49-F238E27FC236}">
                    <a16:creationId xmlns:a16="http://schemas.microsoft.com/office/drawing/2014/main" id="{B727CF13-07D7-9985-E8C2-E32259F14B84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5" name="Cube 44">
                <a:extLst>
                  <a:ext uri="{FF2B5EF4-FFF2-40B4-BE49-F238E27FC236}">
                    <a16:creationId xmlns:a16="http://schemas.microsoft.com/office/drawing/2014/main" id="{8AA56716-601F-5749-8CA7-DA2388FEFD6F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7" name="Cube 66">
                <a:extLst>
                  <a:ext uri="{FF2B5EF4-FFF2-40B4-BE49-F238E27FC236}">
                    <a16:creationId xmlns:a16="http://schemas.microsoft.com/office/drawing/2014/main" id="{6A4065B3-0FD1-A332-F2BC-9DD04B969F70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8" name="Cube 67">
                <a:extLst>
                  <a:ext uri="{FF2B5EF4-FFF2-40B4-BE49-F238E27FC236}">
                    <a16:creationId xmlns:a16="http://schemas.microsoft.com/office/drawing/2014/main" id="{88DD19FC-7C91-2EFD-EDD8-62BB10DB9448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9" name="Cube 68">
                <a:extLst>
                  <a:ext uri="{FF2B5EF4-FFF2-40B4-BE49-F238E27FC236}">
                    <a16:creationId xmlns:a16="http://schemas.microsoft.com/office/drawing/2014/main" id="{D679AB99-0DAC-FEA6-B9F8-73FD8AB5640A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0" name="Cube 69">
                <a:extLst>
                  <a:ext uri="{FF2B5EF4-FFF2-40B4-BE49-F238E27FC236}">
                    <a16:creationId xmlns:a16="http://schemas.microsoft.com/office/drawing/2014/main" id="{A321C348-9BE7-A0C8-20A0-CD2FB4CEA62B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1" name="Cube 70">
                <a:extLst>
                  <a:ext uri="{FF2B5EF4-FFF2-40B4-BE49-F238E27FC236}">
                    <a16:creationId xmlns:a16="http://schemas.microsoft.com/office/drawing/2014/main" id="{AD015B1E-847C-697F-F5D9-83558616B573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2" name="Cube 71">
                <a:extLst>
                  <a:ext uri="{FF2B5EF4-FFF2-40B4-BE49-F238E27FC236}">
                    <a16:creationId xmlns:a16="http://schemas.microsoft.com/office/drawing/2014/main" id="{90FF634B-8B10-D288-A70B-609A86C67D9A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73" name="Groupe 72">
              <a:extLst>
                <a:ext uri="{FF2B5EF4-FFF2-40B4-BE49-F238E27FC236}">
                  <a16:creationId xmlns:a16="http://schemas.microsoft.com/office/drawing/2014/main" id="{09D1834F-B9D6-01CD-84B8-EFCCDFCB7960}"/>
                </a:ext>
              </a:extLst>
            </p:cNvPr>
            <p:cNvGrpSpPr/>
            <p:nvPr/>
          </p:nvGrpSpPr>
          <p:grpSpPr>
            <a:xfrm>
              <a:off x="6198505" y="1351489"/>
              <a:ext cx="387626" cy="3002234"/>
              <a:chOff x="1889885" y="1715850"/>
              <a:chExt cx="387626" cy="3002234"/>
            </a:xfrm>
          </p:grpSpPr>
          <p:sp>
            <p:nvSpPr>
              <p:cNvPr id="74" name="Cube 73">
                <a:extLst>
                  <a:ext uri="{FF2B5EF4-FFF2-40B4-BE49-F238E27FC236}">
                    <a16:creationId xmlns:a16="http://schemas.microsoft.com/office/drawing/2014/main" id="{09A463E2-A8BA-B686-3345-56ECA6A86182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5" name="Cube 74">
                <a:extLst>
                  <a:ext uri="{FF2B5EF4-FFF2-40B4-BE49-F238E27FC236}">
                    <a16:creationId xmlns:a16="http://schemas.microsoft.com/office/drawing/2014/main" id="{E5763FDB-A150-EB05-D6BA-CCAFF0FC2222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6" name="Cube 75">
                <a:extLst>
                  <a:ext uri="{FF2B5EF4-FFF2-40B4-BE49-F238E27FC236}">
                    <a16:creationId xmlns:a16="http://schemas.microsoft.com/office/drawing/2014/main" id="{2F2F7816-AD02-BEC5-7823-A6BCCADFC2AF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7" name="Cube 76">
                <a:extLst>
                  <a:ext uri="{FF2B5EF4-FFF2-40B4-BE49-F238E27FC236}">
                    <a16:creationId xmlns:a16="http://schemas.microsoft.com/office/drawing/2014/main" id="{A2705FCF-17FC-2EC3-8B56-190A33C7049A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8" name="Cube 77">
                <a:extLst>
                  <a:ext uri="{FF2B5EF4-FFF2-40B4-BE49-F238E27FC236}">
                    <a16:creationId xmlns:a16="http://schemas.microsoft.com/office/drawing/2014/main" id="{08BD761E-56C1-139F-2702-1C06E35DEA23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9" name="Cube 78">
                <a:extLst>
                  <a:ext uri="{FF2B5EF4-FFF2-40B4-BE49-F238E27FC236}">
                    <a16:creationId xmlns:a16="http://schemas.microsoft.com/office/drawing/2014/main" id="{3660BF1F-9AE4-71CD-EAF3-B5E68DB81F99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0" name="Cube 79">
                <a:extLst>
                  <a:ext uri="{FF2B5EF4-FFF2-40B4-BE49-F238E27FC236}">
                    <a16:creationId xmlns:a16="http://schemas.microsoft.com/office/drawing/2014/main" id="{945F4DCB-3FD6-F3BF-9A5D-2ECC43032893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1" name="Cube 80">
                <a:extLst>
                  <a:ext uri="{FF2B5EF4-FFF2-40B4-BE49-F238E27FC236}">
                    <a16:creationId xmlns:a16="http://schemas.microsoft.com/office/drawing/2014/main" id="{64271883-4D2E-9108-06F3-8B2786133F0B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2" name="Cube 81">
                <a:extLst>
                  <a:ext uri="{FF2B5EF4-FFF2-40B4-BE49-F238E27FC236}">
                    <a16:creationId xmlns:a16="http://schemas.microsoft.com/office/drawing/2014/main" id="{8AE56C06-ABE4-B65D-3ED0-BB3454BC9FBD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3" name="Cube 82">
                <a:extLst>
                  <a:ext uri="{FF2B5EF4-FFF2-40B4-BE49-F238E27FC236}">
                    <a16:creationId xmlns:a16="http://schemas.microsoft.com/office/drawing/2014/main" id="{7807F9E3-42D3-CD4A-ED51-BD8A6518F2EF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84" name="Groupe 83">
              <a:extLst>
                <a:ext uri="{FF2B5EF4-FFF2-40B4-BE49-F238E27FC236}">
                  <a16:creationId xmlns:a16="http://schemas.microsoft.com/office/drawing/2014/main" id="{0A87A0EA-B394-E70E-E398-0EE64B3C0547}"/>
                </a:ext>
              </a:extLst>
            </p:cNvPr>
            <p:cNvGrpSpPr/>
            <p:nvPr/>
          </p:nvGrpSpPr>
          <p:grpSpPr>
            <a:xfrm>
              <a:off x="6480346" y="1349874"/>
              <a:ext cx="387626" cy="3002234"/>
              <a:chOff x="1889885" y="1715850"/>
              <a:chExt cx="387626" cy="3002234"/>
            </a:xfrm>
          </p:grpSpPr>
          <p:sp>
            <p:nvSpPr>
              <p:cNvPr id="85" name="Cube 84">
                <a:extLst>
                  <a:ext uri="{FF2B5EF4-FFF2-40B4-BE49-F238E27FC236}">
                    <a16:creationId xmlns:a16="http://schemas.microsoft.com/office/drawing/2014/main" id="{BF02C36A-F0BF-32CC-F5AB-97CE4F582918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6" name="Cube 85">
                <a:extLst>
                  <a:ext uri="{FF2B5EF4-FFF2-40B4-BE49-F238E27FC236}">
                    <a16:creationId xmlns:a16="http://schemas.microsoft.com/office/drawing/2014/main" id="{CB576F84-26F7-2BD5-B31F-031B5953D667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7" name="Cube 86">
                <a:extLst>
                  <a:ext uri="{FF2B5EF4-FFF2-40B4-BE49-F238E27FC236}">
                    <a16:creationId xmlns:a16="http://schemas.microsoft.com/office/drawing/2014/main" id="{5451978A-A83A-46D5-9A4C-DE869D4ABC38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8" name="Cube 87">
                <a:extLst>
                  <a:ext uri="{FF2B5EF4-FFF2-40B4-BE49-F238E27FC236}">
                    <a16:creationId xmlns:a16="http://schemas.microsoft.com/office/drawing/2014/main" id="{7CA40EBE-559E-F3E2-E484-06AF777DA088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9" name="Cube 88">
                <a:extLst>
                  <a:ext uri="{FF2B5EF4-FFF2-40B4-BE49-F238E27FC236}">
                    <a16:creationId xmlns:a16="http://schemas.microsoft.com/office/drawing/2014/main" id="{0D315B69-73F9-D4CA-4E19-43701ED2BBA3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0" name="Cube 89">
                <a:extLst>
                  <a:ext uri="{FF2B5EF4-FFF2-40B4-BE49-F238E27FC236}">
                    <a16:creationId xmlns:a16="http://schemas.microsoft.com/office/drawing/2014/main" id="{882794BD-CE8F-0757-4002-7B9D96E8D2F2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1" name="Cube 90">
                <a:extLst>
                  <a:ext uri="{FF2B5EF4-FFF2-40B4-BE49-F238E27FC236}">
                    <a16:creationId xmlns:a16="http://schemas.microsoft.com/office/drawing/2014/main" id="{AE6AC269-773A-8669-8839-BBB3C6872C4F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2" name="Cube 91">
                <a:extLst>
                  <a:ext uri="{FF2B5EF4-FFF2-40B4-BE49-F238E27FC236}">
                    <a16:creationId xmlns:a16="http://schemas.microsoft.com/office/drawing/2014/main" id="{85D19E19-1FBC-4EBB-44AE-476725EFE183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3" name="Cube 92">
                <a:extLst>
                  <a:ext uri="{FF2B5EF4-FFF2-40B4-BE49-F238E27FC236}">
                    <a16:creationId xmlns:a16="http://schemas.microsoft.com/office/drawing/2014/main" id="{92CEAFA9-804F-8B50-03D5-95078CBB4628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4" name="Cube 93">
                <a:extLst>
                  <a:ext uri="{FF2B5EF4-FFF2-40B4-BE49-F238E27FC236}">
                    <a16:creationId xmlns:a16="http://schemas.microsoft.com/office/drawing/2014/main" id="{3C7E2ED3-7EA5-42F7-96EB-424E54FE34C9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95" name="Groupe 94">
              <a:extLst>
                <a:ext uri="{FF2B5EF4-FFF2-40B4-BE49-F238E27FC236}">
                  <a16:creationId xmlns:a16="http://schemas.microsoft.com/office/drawing/2014/main" id="{CEE913E3-2DC2-B5E5-04EA-E39F5071E0AB}"/>
                </a:ext>
              </a:extLst>
            </p:cNvPr>
            <p:cNvGrpSpPr/>
            <p:nvPr/>
          </p:nvGrpSpPr>
          <p:grpSpPr>
            <a:xfrm>
              <a:off x="6762187" y="1351489"/>
              <a:ext cx="387626" cy="3002234"/>
              <a:chOff x="1889885" y="1715850"/>
              <a:chExt cx="387626" cy="3002234"/>
            </a:xfrm>
          </p:grpSpPr>
          <p:sp>
            <p:nvSpPr>
              <p:cNvPr id="96" name="Cube 95">
                <a:extLst>
                  <a:ext uri="{FF2B5EF4-FFF2-40B4-BE49-F238E27FC236}">
                    <a16:creationId xmlns:a16="http://schemas.microsoft.com/office/drawing/2014/main" id="{013E4694-5ED6-7327-29C2-631A60D92582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7" name="Cube 96">
                <a:extLst>
                  <a:ext uri="{FF2B5EF4-FFF2-40B4-BE49-F238E27FC236}">
                    <a16:creationId xmlns:a16="http://schemas.microsoft.com/office/drawing/2014/main" id="{09400A57-A8D6-B9CA-4B43-0F84EAB615CC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8" name="Cube 97">
                <a:extLst>
                  <a:ext uri="{FF2B5EF4-FFF2-40B4-BE49-F238E27FC236}">
                    <a16:creationId xmlns:a16="http://schemas.microsoft.com/office/drawing/2014/main" id="{C876F132-7B32-8234-D8E5-51ACF4AA57E8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9" name="Cube 98">
                <a:extLst>
                  <a:ext uri="{FF2B5EF4-FFF2-40B4-BE49-F238E27FC236}">
                    <a16:creationId xmlns:a16="http://schemas.microsoft.com/office/drawing/2014/main" id="{E7F362F5-1959-CBCC-4BB2-55CC6E33C0A8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0" name="Cube 99">
                <a:extLst>
                  <a:ext uri="{FF2B5EF4-FFF2-40B4-BE49-F238E27FC236}">
                    <a16:creationId xmlns:a16="http://schemas.microsoft.com/office/drawing/2014/main" id="{65E20D76-281F-11F1-86DC-291CC7D74B98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1" name="Cube 100">
                <a:extLst>
                  <a:ext uri="{FF2B5EF4-FFF2-40B4-BE49-F238E27FC236}">
                    <a16:creationId xmlns:a16="http://schemas.microsoft.com/office/drawing/2014/main" id="{FE0C2690-57CC-6F31-DEFF-2464D05087BD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2" name="Cube 101">
                <a:extLst>
                  <a:ext uri="{FF2B5EF4-FFF2-40B4-BE49-F238E27FC236}">
                    <a16:creationId xmlns:a16="http://schemas.microsoft.com/office/drawing/2014/main" id="{BE253391-F09C-A908-8CCF-D527E83182CA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3" name="Cube 102">
                <a:extLst>
                  <a:ext uri="{FF2B5EF4-FFF2-40B4-BE49-F238E27FC236}">
                    <a16:creationId xmlns:a16="http://schemas.microsoft.com/office/drawing/2014/main" id="{963C313B-5EBC-DC2A-18D5-6484F0A5D189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4" name="Cube 103">
                <a:extLst>
                  <a:ext uri="{FF2B5EF4-FFF2-40B4-BE49-F238E27FC236}">
                    <a16:creationId xmlns:a16="http://schemas.microsoft.com/office/drawing/2014/main" id="{79EEBC48-4DD6-448C-3D28-F1C920BC423D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5" name="Cube 104">
                <a:extLst>
                  <a:ext uri="{FF2B5EF4-FFF2-40B4-BE49-F238E27FC236}">
                    <a16:creationId xmlns:a16="http://schemas.microsoft.com/office/drawing/2014/main" id="{5947ECEB-9523-F4E0-8579-FE5AA308D3CA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106" name="Groupe 105">
              <a:extLst>
                <a:ext uri="{FF2B5EF4-FFF2-40B4-BE49-F238E27FC236}">
                  <a16:creationId xmlns:a16="http://schemas.microsoft.com/office/drawing/2014/main" id="{1DBB10EA-678F-80CB-0DF1-FBF163C61061}"/>
                </a:ext>
              </a:extLst>
            </p:cNvPr>
            <p:cNvGrpSpPr/>
            <p:nvPr/>
          </p:nvGrpSpPr>
          <p:grpSpPr>
            <a:xfrm>
              <a:off x="7054766" y="1353571"/>
              <a:ext cx="387626" cy="3002234"/>
              <a:chOff x="1889885" y="1715850"/>
              <a:chExt cx="387626" cy="3002234"/>
            </a:xfrm>
          </p:grpSpPr>
          <p:sp>
            <p:nvSpPr>
              <p:cNvPr id="107" name="Cube 106">
                <a:extLst>
                  <a:ext uri="{FF2B5EF4-FFF2-40B4-BE49-F238E27FC236}">
                    <a16:creationId xmlns:a16="http://schemas.microsoft.com/office/drawing/2014/main" id="{AE29FF5B-EE57-1207-5FDA-D5A4E36084B9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8" name="Cube 107">
                <a:extLst>
                  <a:ext uri="{FF2B5EF4-FFF2-40B4-BE49-F238E27FC236}">
                    <a16:creationId xmlns:a16="http://schemas.microsoft.com/office/drawing/2014/main" id="{2239A817-5F09-46DA-D733-6766DC5A5F1E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9" name="Cube 108">
                <a:extLst>
                  <a:ext uri="{FF2B5EF4-FFF2-40B4-BE49-F238E27FC236}">
                    <a16:creationId xmlns:a16="http://schemas.microsoft.com/office/drawing/2014/main" id="{D1C5DD76-FA48-0035-51DA-E87C41AEE052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0" name="Cube 109">
                <a:extLst>
                  <a:ext uri="{FF2B5EF4-FFF2-40B4-BE49-F238E27FC236}">
                    <a16:creationId xmlns:a16="http://schemas.microsoft.com/office/drawing/2014/main" id="{71A27EF7-26E0-1D5C-B118-4350BD2B275A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1" name="Cube 110">
                <a:extLst>
                  <a:ext uri="{FF2B5EF4-FFF2-40B4-BE49-F238E27FC236}">
                    <a16:creationId xmlns:a16="http://schemas.microsoft.com/office/drawing/2014/main" id="{51895EC5-E0AC-10ED-B7EF-3FE5C974290B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2" name="Cube 111">
                <a:extLst>
                  <a:ext uri="{FF2B5EF4-FFF2-40B4-BE49-F238E27FC236}">
                    <a16:creationId xmlns:a16="http://schemas.microsoft.com/office/drawing/2014/main" id="{53E2FB56-D64D-7C6F-5F03-CE84B536F204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3" name="Cube 112">
                <a:extLst>
                  <a:ext uri="{FF2B5EF4-FFF2-40B4-BE49-F238E27FC236}">
                    <a16:creationId xmlns:a16="http://schemas.microsoft.com/office/drawing/2014/main" id="{E93D1906-2358-4A42-A951-705B7E5AFF39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4" name="Cube 113">
                <a:extLst>
                  <a:ext uri="{FF2B5EF4-FFF2-40B4-BE49-F238E27FC236}">
                    <a16:creationId xmlns:a16="http://schemas.microsoft.com/office/drawing/2014/main" id="{BCBF055B-0ABF-6431-6F29-B1E3AC47E87E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5" name="Cube 114">
                <a:extLst>
                  <a:ext uri="{FF2B5EF4-FFF2-40B4-BE49-F238E27FC236}">
                    <a16:creationId xmlns:a16="http://schemas.microsoft.com/office/drawing/2014/main" id="{1496D75B-5A18-0AD4-2720-CB15A6B6D2A9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6" name="Cube 115">
                <a:extLst>
                  <a:ext uri="{FF2B5EF4-FFF2-40B4-BE49-F238E27FC236}">
                    <a16:creationId xmlns:a16="http://schemas.microsoft.com/office/drawing/2014/main" id="{E640D101-5379-6084-D052-1ED9B4B4DF01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117" name="Groupe 116">
              <a:extLst>
                <a:ext uri="{FF2B5EF4-FFF2-40B4-BE49-F238E27FC236}">
                  <a16:creationId xmlns:a16="http://schemas.microsoft.com/office/drawing/2014/main" id="{D7D571D5-CB1F-3366-C2C5-AF93B615E93D}"/>
                </a:ext>
              </a:extLst>
            </p:cNvPr>
            <p:cNvGrpSpPr/>
            <p:nvPr/>
          </p:nvGrpSpPr>
          <p:grpSpPr>
            <a:xfrm>
              <a:off x="7336607" y="1355186"/>
              <a:ext cx="387626" cy="3002234"/>
              <a:chOff x="1889885" y="1715850"/>
              <a:chExt cx="387626" cy="3002234"/>
            </a:xfrm>
          </p:grpSpPr>
          <p:sp>
            <p:nvSpPr>
              <p:cNvPr id="118" name="Cube 117">
                <a:extLst>
                  <a:ext uri="{FF2B5EF4-FFF2-40B4-BE49-F238E27FC236}">
                    <a16:creationId xmlns:a16="http://schemas.microsoft.com/office/drawing/2014/main" id="{AD5570E7-0F1A-220F-0805-E6C3366014C2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9" name="Cube 118">
                <a:extLst>
                  <a:ext uri="{FF2B5EF4-FFF2-40B4-BE49-F238E27FC236}">
                    <a16:creationId xmlns:a16="http://schemas.microsoft.com/office/drawing/2014/main" id="{E70315C4-B4E5-8B36-ADBF-3BD53969774A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0" name="Cube 119">
                <a:extLst>
                  <a:ext uri="{FF2B5EF4-FFF2-40B4-BE49-F238E27FC236}">
                    <a16:creationId xmlns:a16="http://schemas.microsoft.com/office/drawing/2014/main" id="{6208650F-45DB-210F-CF48-8678FB0EC36F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1" name="Cube 120">
                <a:extLst>
                  <a:ext uri="{FF2B5EF4-FFF2-40B4-BE49-F238E27FC236}">
                    <a16:creationId xmlns:a16="http://schemas.microsoft.com/office/drawing/2014/main" id="{57F392A5-B3D6-9452-5116-38CD6EC58DDF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2" name="Cube 121">
                <a:extLst>
                  <a:ext uri="{FF2B5EF4-FFF2-40B4-BE49-F238E27FC236}">
                    <a16:creationId xmlns:a16="http://schemas.microsoft.com/office/drawing/2014/main" id="{062076DF-670C-62A9-2A99-B71D91AFA26D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3" name="Cube 122">
                <a:extLst>
                  <a:ext uri="{FF2B5EF4-FFF2-40B4-BE49-F238E27FC236}">
                    <a16:creationId xmlns:a16="http://schemas.microsoft.com/office/drawing/2014/main" id="{02533F6A-52E0-7AF0-5FA1-4912AFB8EC8C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4" name="Cube 123">
                <a:extLst>
                  <a:ext uri="{FF2B5EF4-FFF2-40B4-BE49-F238E27FC236}">
                    <a16:creationId xmlns:a16="http://schemas.microsoft.com/office/drawing/2014/main" id="{F58ABCEE-13BD-C7B2-E422-26CE84FCB9C2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5" name="Cube 124">
                <a:extLst>
                  <a:ext uri="{FF2B5EF4-FFF2-40B4-BE49-F238E27FC236}">
                    <a16:creationId xmlns:a16="http://schemas.microsoft.com/office/drawing/2014/main" id="{8CAB0518-317D-A737-BEFE-711694AA97AF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6" name="Cube 125">
                <a:extLst>
                  <a:ext uri="{FF2B5EF4-FFF2-40B4-BE49-F238E27FC236}">
                    <a16:creationId xmlns:a16="http://schemas.microsoft.com/office/drawing/2014/main" id="{0C0D2645-9CC9-F6A6-D059-B7669B5316DF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7" name="Cube 126">
                <a:extLst>
                  <a:ext uri="{FF2B5EF4-FFF2-40B4-BE49-F238E27FC236}">
                    <a16:creationId xmlns:a16="http://schemas.microsoft.com/office/drawing/2014/main" id="{0B84BFE3-8FA0-3FF8-6D54-E1906F86D05D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128" name="Groupe 127">
              <a:extLst>
                <a:ext uri="{FF2B5EF4-FFF2-40B4-BE49-F238E27FC236}">
                  <a16:creationId xmlns:a16="http://schemas.microsoft.com/office/drawing/2014/main" id="{34D66FEE-9767-E2A8-61CC-5A6289317ADA}"/>
                </a:ext>
              </a:extLst>
            </p:cNvPr>
            <p:cNvGrpSpPr/>
            <p:nvPr/>
          </p:nvGrpSpPr>
          <p:grpSpPr>
            <a:xfrm>
              <a:off x="7622313" y="1354637"/>
              <a:ext cx="387626" cy="3002234"/>
              <a:chOff x="1889885" y="1715850"/>
              <a:chExt cx="387626" cy="3002234"/>
            </a:xfrm>
          </p:grpSpPr>
          <p:sp>
            <p:nvSpPr>
              <p:cNvPr id="129" name="Cube 128">
                <a:extLst>
                  <a:ext uri="{FF2B5EF4-FFF2-40B4-BE49-F238E27FC236}">
                    <a16:creationId xmlns:a16="http://schemas.microsoft.com/office/drawing/2014/main" id="{7BA55E45-CD04-8F62-003B-7648BF492493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0" name="Cube 129">
                <a:extLst>
                  <a:ext uri="{FF2B5EF4-FFF2-40B4-BE49-F238E27FC236}">
                    <a16:creationId xmlns:a16="http://schemas.microsoft.com/office/drawing/2014/main" id="{D4F286E6-80C5-DFDD-0389-D5688E97B841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1" name="Cube 130">
                <a:extLst>
                  <a:ext uri="{FF2B5EF4-FFF2-40B4-BE49-F238E27FC236}">
                    <a16:creationId xmlns:a16="http://schemas.microsoft.com/office/drawing/2014/main" id="{EA6557CE-68B7-4299-15FE-FD3B0B572AFF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2" name="Cube 131">
                <a:extLst>
                  <a:ext uri="{FF2B5EF4-FFF2-40B4-BE49-F238E27FC236}">
                    <a16:creationId xmlns:a16="http://schemas.microsoft.com/office/drawing/2014/main" id="{F89E57F2-2FD0-6393-6399-6D63C74BCB74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3" name="Cube 132">
                <a:extLst>
                  <a:ext uri="{FF2B5EF4-FFF2-40B4-BE49-F238E27FC236}">
                    <a16:creationId xmlns:a16="http://schemas.microsoft.com/office/drawing/2014/main" id="{A61F3AB2-E4BE-0E84-3F38-0C8E2C47075E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4" name="Cube 133">
                <a:extLst>
                  <a:ext uri="{FF2B5EF4-FFF2-40B4-BE49-F238E27FC236}">
                    <a16:creationId xmlns:a16="http://schemas.microsoft.com/office/drawing/2014/main" id="{38067B15-D743-1949-27C9-53DED687B93B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5" name="Cube 134">
                <a:extLst>
                  <a:ext uri="{FF2B5EF4-FFF2-40B4-BE49-F238E27FC236}">
                    <a16:creationId xmlns:a16="http://schemas.microsoft.com/office/drawing/2014/main" id="{BDFC2BB9-0CE8-439F-6353-EF25B6CD134C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6" name="Cube 135">
                <a:extLst>
                  <a:ext uri="{FF2B5EF4-FFF2-40B4-BE49-F238E27FC236}">
                    <a16:creationId xmlns:a16="http://schemas.microsoft.com/office/drawing/2014/main" id="{24AF0B69-29D7-1889-3594-363A3AB61A96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7" name="Cube 136">
                <a:extLst>
                  <a:ext uri="{FF2B5EF4-FFF2-40B4-BE49-F238E27FC236}">
                    <a16:creationId xmlns:a16="http://schemas.microsoft.com/office/drawing/2014/main" id="{5DFB2B0B-67EF-8462-BBBE-9D0B04EEC546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8" name="Cube 137">
                <a:extLst>
                  <a:ext uri="{FF2B5EF4-FFF2-40B4-BE49-F238E27FC236}">
                    <a16:creationId xmlns:a16="http://schemas.microsoft.com/office/drawing/2014/main" id="{A64DE5C9-B21C-6967-9924-AAE37629E672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139" name="Groupe 138">
              <a:extLst>
                <a:ext uri="{FF2B5EF4-FFF2-40B4-BE49-F238E27FC236}">
                  <a16:creationId xmlns:a16="http://schemas.microsoft.com/office/drawing/2014/main" id="{93E49B5B-9405-DA18-C845-C1F70E5C6505}"/>
                </a:ext>
              </a:extLst>
            </p:cNvPr>
            <p:cNvGrpSpPr/>
            <p:nvPr/>
          </p:nvGrpSpPr>
          <p:grpSpPr>
            <a:xfrm>
              <a:off x="7904154" y="1356252"/>
              <a:ext cx="387626" cy="3002234"/>
              <a:chOff x="1889885" y="1715850"/>
              <a:chExt cx="387626" cy="3002234"/>
            </a:xfrm>
          </p:grpSpPr>
          <p:sp>
            <p:nvSpPr>
              <p:cNvPr id="140" name="Cube 139">
                <a:extLst>
                  <a:ext uri="{FF2B5EF4-FFF2-40B4-BE49-F238E27FC236}">
                    <a16:creationId xmlns:a16="http://schemas.microsoft.com/office/drawing/2014/main" id="{BCEEA83F-C1EE-D604-C7DB-BC34A7DCA730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1" name="Cube 140">
                <a:extLst>
                  <a:ext uri="{FF2B5EF4-FFF2-40B4-BE49-F238E27FC236}">
                    <a16:creationId xmlns:a16="http://schemas.microsoft.com/office/drawing/2014/main" id="{5FE229BD-EF0F-A63C-5C29-C5D2D60D341D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2" name="Cube 141">
                <a:extLst>
                  <a:ext uri="{FF2B5EF4-FFF2-40B4-BE49-F238E27FC236}">
                    <a16:creationId xmlns:a16="http://schemas.microsoft.com/office/drawing/2014/main" id="{62F0FA98-663D-C2EA-579E-D7105FD3606C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3" name="Cube 142">
                <a:extLst>
                  <a:ext uri="{FF2B5EF4-FFF2-40B4-BE49-F238E27FC236}">
                    <a16:creationId xmlns:a16="http://schemas.microsoft.com/office/drawing/2014/main" id="{1C0A2A13-041C-5601-A065-60AEA99017FA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4" name="Cube 143">
                <a:extLst>
                  <a:ext uri="{FF2B5EF4-FFF2-40B4-BE49-F238E27FC236}">
                    <a16:creationId xmlns:a16="http://schemas.microsoft.com/office/drawing/2014/main" id="{088B4A45-DEB5-A275-D890-3D7A267D092C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5" name="Cube 144">
                <a:extLst>
                  <a:ext uri="{FF2B5EF4-FFF2-40B4-BE49-F238E27FC236}">
                    <a16:creationId xmlns:a16="http://schemas.microsoft.com/office/drawing/2014/main" id="{680C2349-69B7-5792-6C80-A4E4AA71BD64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6" name="Cube 145">
                <a:extLst>
                  <a:ext uri="{FF2B5EF4-FFF2-40B4-BE49-F238E27FC236}">
                    <a16:creationId xmlns:a16="http://schemas.microsoft.com/office/drawing/2014/main" id="{F4DFBF76-0F38-7452-2CBC-ABCFAB941F58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7" name="Cube 146">
                <a:extLst>
                  <a:ext uri="{FF2B5EF4-FFF2-40B4-BE49-F238E27FC236}">
                    <a16:creationId xmlns:a16="http://schemas.microsoft.com/office/drawing/2014/main" id="{2680C4B1-4E67-D505-E9A2-E4A01D6A2E84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8" name="Cube 147">
                <a:extLst>
                  <a:ext uri="{FF2B5EF4-FFF2-40B4-BE49-F238E27FC236}">
                    <a16:creationId xmlns:a16="http://schemas.microsoft.com/office/drawing/2014/main" id="{97F35809-73A4-A791-5909-D24A304D62A7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9" name="Cube 148">
                <a:extLst>
                  <a:ext uri="{FF2B5EF4-FFF2-40B4-BE49-F238E27FC236}">
                    <a16:creationId xmlns:a16="http://schemas.microsoft.com/office/drawing/2014/main" id="{D0C2782C-A055-A584-F3E2-C281868B5FEE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  <p:sp>
        <p:nvSpPr>
          <p:cNvPr id="19" name="Cube 18">
            <a:extLst>
              <a:ext uri="{FF2B5EF4-FFF2-40B4-BE49-F238E27FC236}">
                <a16:creationId xmlns:a16="http://schemas.microsoft.com/office/drawing/2014/main" id="{FED6231D-C563-E526-1463-0A16D195342B}"/>
              </a:ext>
            </a:extLst>
          </p:cNvPr>
          <p:cNvSpPr/>
          <p:nvPr/>
        </p:nvSpPr>
        <p:spPr>
          <a:xfrm>
            <a:off x="6425412" y="2783316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Cube 6">
            <a:extLst>
              <a:ext uri="{FF2B5EF4-FFF2-40B4-BE49-F238E27FC236}">
                <a16:creationId xmlns:a16="http://schemas.microsoft.com/office/drawing/2014/main" id="{E83160D0-F515-E986-A6F2-9A764BBE895D}"/>
              </a:ext>
            </a:extLst>
          </p:cNvPr>
          <p:cNvSpPr/>
          <p:nvPr/>
        </p:nvSpPr>
        <p:spPr>
          <a:xfrm>
            <a:off x="6969896" y="2783316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Cube 7">
            <a:extLst>
              <a:ext uri="{FF2B5EF4-FFF2-40B4-BE49-F238E27FC236}">
                <a16:creationId xmlns:a16="http://schemas.microsoft.com/office/drawing/2014/main" id="{5B7E051B-CAAF-8618-39A8-2033157814A4}"/>
              </a:ext>
            </a:extLst>
          </p:cNvPr>
          <p:cNvSpPr/>
          <p:nvPr/>
        </p:nvSpPr>
        <p:spPr>
          <a:xfrm>
            <a:off x="6425412" y="3364548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Cube 8">
            <a:extLst>
              <a:ext uri="{FF2B5EF4-FFF2-40B4-BE49-F238E27FC236}">
                <a16:creationId xmlns:a16="http://schemas.microsoft.com/office/drawing/2014/main" id="{49A0B0A9-2F55-503A-B678-F14545BBE356}"/>
              </a:ext>
            </a:extLst>
          </p:cNvPr>
          <p:cNvSpPr/>
          <p:nvPr/>
        </p:nvSpPr>
        <p:spPr>
          <a:xfrm>
            <a:off x="6969896" y="3364548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Cube 9">
            <a:extLst>
              <a:ext uri="{FF2B5EF4-FFF2-40B4-BE49-F238E27FC236}">
                <a16:creationId xmlns:a16="http://schemas.microsoft.com/office/drawing/2014/main" id="{573A93C7-A049-DA52-6ABD-6B2357FFA1DC}"/>
              </a:ext>
            </a:extLst>
          </p:cNvPr>
          <p:cNvSpPr/>
          <p:nvPr/>
        </p:nvSpPr>
        <p:spPr>
          <a:xfrm>
            <a:off x="6425412" y="2234316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Cube 10">
            <a:extLst>
              <a:ext uri="{FF2B5EF4-FFF2-40B4-BE49-F238E27FC236}">
                <a16:creationId xmlns:a16="http://schemas.microsoft.com/office/drawing/2014/main" id="{A20855EA-BB3E-BB3A-A6BC-E3E46C3D3FA1}"/>
              </a:ext>
            </a:extLst>
          </p:cNvPr>
          <p:cNvSpPr/>
          <p:nvPr/>
        </p:nvSpPr>
        <p:spPr>
          <a:xfrm>
            <a:off x="6969896" y="2234316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76104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E6E24-18F6-6827-6975-6E2F7D08C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84D72A-A575-5C20-55C6-769877D71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6AC075E4-42B3-98A1-D1DD-337521FC163F}"/>
              </a:ext>
            </a:extLst>
          </p:cNvPr>
          <p:cNvSpPr txBox="1"/>
          <p:nvPr/>
        </p:nvSpPr>
        <p:spPr>
          <a:xfrm>
            <a:off x="1686813" y="4236473"/>
            <a:ext cx="671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1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D0A087EF-985A-F5B2-805A-D845B28AFF18}"/>
                  </a:ext>
                </a:extLst>
              </p:cNvPr>
              <p:cNvSpPr txBox="1"/>
              <p:nvPr/>
            </p:nvSpPr>
            <p:spPr>
              <a:xfrm>
                <a:off x="5410438" y="4429871"/>
                <a:ext cx="2750930" cy="10175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fr-FR" sz="3200" b="0" dirty="0">
                  <a:solidFill>
                    <a:srgbClr val="00B050"/>
                  </a:solidFill>
                </a:endParaRPr>
              </a:p>
            </p:txBody>
          </p:sp>
        </mc:Choice>
        <mc:Fallback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D0A087EF-985A-F5B2-805A-D845B28AFF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438" y="4429871"/>
                <a:ext cx="2750930" cy="101752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Flèche : droite 43">
            <a:extLst>
              <a:ext uri="{FF2B5EF4-FFF2-40B4-BE49-F238E27FC236}">
                <a16:creationId xmlns:a16="http://schemas.microsoft.com/office/drawing/2014/main" id="{303E0597-43E1-4D07-8392-EF1C7403FAC6}"/>
              </a:ext>
            </a:extLst>
          </p:cNvPr>
          <p:cNvSpPr/>
          <p:nvPr/>
        </p:nvSpPr>
        <p:spPr>
          <a:xfrm>
            <a:off x="3925128" y="2589711"/>
            <a:ext cx="1955800" cy="774837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5" name="Groupe 44">
            <a:extLst>
              <a:ext uri="{FF2B5EF4-FFF2-40B4-BE49-F238E27FC236}">
                <a16:creationId xmlns:a16="http://schemas.microsoft.com/office/drawing/2014/main" id="{8416AE5E-8AA8-1204-FAB3-0D113015666E}"/>
              </a:ext>
            </a:extLst>
          </p:cNvPr>
          <p:cNvGrpSpPr/>
          <p:nvPr/>
        </p:nvGrpSpPr>
        <p:grpSpPr>
          <a:xfrm>
            <a:off x="507655" y="1170466"/>
            <a:ext cx="2938798" cy="3008612"/>
            <a:chOff x="5352982" y="1349874"/>
            <a:chExt cx="2938798" cy="3008612"/>
          </a:xfrm>
        </p:grpSpPr>
        <p:grpSp>
          <p:nvGrpSpPr>
            <p:cNvPr id="46" name="Groupe 45">
              <a:extLst>
                <a:ext uri="{FF2B5EF4-FFF2-40B4-BE49-F238E27FC236}">
                  <a16:creationId xmlns:a16="http://schemas.microsoft.com/office/drawing/2014/main" id="{499B30DD-8D0B-E044-E573-7E47D5C56E99}"/>
                </a:ext>
              </a:extLst>
            </p:cNvPr>
            <p:cNvGrpSpPr/>
            <p:nvPr/>
          </p:nvGrpSpPr>
          <p:grpSpPr>
            <a:xfrm>
              <a:off x="5352982" y="1349874"/>
              <a:ext cx="387626" cy="3002234"/>
              <a:chOff x="1889885" y="1715850"/>
              <a:chExt cx="387626" cy="3002234"/>
            </a:xfrm>
          </p:grpSpPr>
          <p:sp>
            <p:nvSpPr>
              <p:cNvPr id="175" name="Cube 174">
                <a:extLst>
                  <a:ext uri="{FF2B5EF4-FFF2-40B4-BE49-F238E27FC236}">
                    <a16:creationId xmlns:a16="http://schemas.microsoft.com/office/drawing/2014/main" id="{623506AD-EB5D-04A4-4828-7B67E6E5BB92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6" name="Cube 175">
                <a:extLst>
                  <a:ext uri="{FF2B5EF4-FFF2-40B4-BE49-F238E27FC236}">
                    <a16:creationId xmlns:a16="http://schemas.microsoft.com/office/drawing/2014/main" id="{AAD8C5DC-B0A0-9FDE-72EC-76EE8327C06A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7" name="Cube 176">
                <a:extLst>
                  <a:ext uri="{FF2B5EF4-FFF2-40B4-BE49-F238E27FC236}">
                    <a16:creationId xmlns:a16="http://schemas.microsoft.com/office/drawing/2014/main" id="{1401D5FF-90D6-7FAF-8CED-FC06025B7EF5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8" name="Cube 177">
                <a:extLst>
                  <a:ext uri="{FF2B5EF4-FFF2-40B4-BE49-F238E27FC236}">
                    <a16:creationId xmlns:a16="http://schemas.microsoft.com/office/drawing/2014/main" id="{51F32A61-C1BD-0A6C-8944-8C06C1837FD7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9" name="Cube 178">
                <a:extLst>
                  <a:ext uri="{FF2B5EF4-FFF2-40B4-BE49-F238E27FC236}">
                    <a16:creationId xmlns:a16="http://schemas.microsoft.com/office/drawing/2014/main" id="{BAB5A7CC-F8AA-9C64-1C4F-C046A5CB7F03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80" name="Cube 179">
                <a:extLst>
                  <a:ext uri="{FF2B5EF4-FFF2-40B4-BE49-F238E27FC236}">
                    <a16:creationId xmlns:a16="http://schemas.microsoft.com/office/drawing/2014/main" id="{DC9586E0-17AD-EC77-027A-B8343E8217E4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81" name="Cube 180">
                <a:extLst>
                  <a:ext uri="{FF2B5EF4-FFF2-40B4-BE49-F238E27FC236}">
                    <a16:creationId xmlns:a16="http://schemas.microsoft.com/office/drawing/2014/main" id="{16AD436C-6C0F-0CC1-A489-E1E126F6D1A9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82" name="Cube 181">
                <a:extLst>
                  <a:ext uri="{FF2B5EF4-FFF2-40B4-BE49-F238E27FC236}">
                    <a16:creationId xmlns:a16="http://schemas.microsoft.com/office/drawing/2014/main" id="{23520848-2AEE-3FA4-C66E-556B1B98B686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83" name="Cube 182">
                <a:extLst>
                  <a:ext uri="{FF2B5EF4-FFF2-40B4-BE49-F238E27FC236}">
                    <a16:creationId xmlns:a16="http://schemas.microsoft.com/office/drawing/2014/main" id="{C985D58E-7E8A-2971-2684-06AB8F3C2F5A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84" name="Cube 183">
                <a:extLst>
                  <a:ext uri="{FF2B5EF4-FFF2-40B4-BE49-F238E27FC236}">
                    <a16:creationId xmlns:a16="http://schemas.microsoft.com/office/drawing/2014/main" id="{BC82DE29-6FD1-EC52-8162-EF6A60F719D4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47" name="Groupe 46">
              <a:extLst>
                <a:ext uri="{FF2B5EF4-FFF2-40B4-BE49-F238E27FC236}">
                  <a16:creationId xmlns:a16="http://schemas.microsoft.com/office/drawing/2014/main" id="{2072CB63-E620-DED8-B923-DAA6E5E09766}"/>
                </a:ext>
              </a:extLst>
            </p:cNvPr>
            <p:cNvGrpSpPr/>
            <p:nvPr/>
          </p:nvGrpSpPr>
          <p:grpSpPr>
            <a:xfrm>
              <a:off x="5634823" y="1351489"/>
              <a:ext cx="387626" cy="3002234"/>
              <a:chOff x="1889885" y="1715850"/>
              <a:chExt cx="387626" cy="3002234"/>
            </a:xfrm>
          </p:grpSpPr>
          <p:sp>
            <p:nvSpPr>
              <p:cNvPr id="165" name="Cube 164">
                <a:extLst>
                  <a:ext uri="{FF2B5EF4-FFF2-40B4-BE49-F238E27FC236}">
                    <a16:creationId xmlns:a16="http://schemas.microsoft.com/office/drawing/2014/main" id="{0A6C48C7-6EB3-228B-7C53-E4B557550303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6" name="Cube 165">
                <a:extLst>
                  <a:ext uri="{FF2B5EF4-FFF2-40B4-BE49-F238E27FC236}">
                    <a16:creationId xmlns:a16="http://schemas.microsoft.com/office/drawing/2014/main" id="{6BF83715-3C5F-AE6B-4E81-CB418DDAC325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7" name="Cube 166">
                <a:extLst>
                  <a:ext uri="{FF2B5EF4-FFF2-40B4-BE49-F238E27FC236}">
                    <a16:creationId xmlns:a16="http://schemas.microsoft.com/office/drawing/2014/main" id="{F3CE6883-AA05-FAF5-2159-B01507B8F498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8" name="Cube 167">
                <a:extLst>
                  <a:ext uri="{FF2B5EF4-FFF2-40B4-BE49-F238E27FC236}">
                    <a16:creationId xmlns:a16="http://schemas.microsoft.com/office/drawing/2014/main" id="{F96E7333-F04E-BABE-7E4C-B7C03019F725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9" name="Cube 168">
                <a:extLst>
                  <a:ext uri="{FF2B5EF4-FFF2-40B4-BE49-F238E27FC236}">
                    <a16:creationId xmlns:a16="http://schemas.microsoft.com/office/drawing/2014/main" id="{3A409EFE-FAA8-7584-54ED-ABF229D7EF2C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0" name="Cube 169">
                <a:extLst>
                  <a:ext uri="{FF2B5EF4-FFF2-40B4-BE49-F238E27FC236}">
                    <a16:creationId xmlns:a16="http://schemas.microsoft.com/office/drawing/2014/main" id="{579B2527-F188-8E06-DACB-3861F084FF3D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1" name="Cube 170">
                <a:extLst>
                  <a:ext uri="{FF2B5EF4-FFF2-40B4-BE49-F238E27FC236}">
                    <a16:creationId xmlns:a16="http://schemas.microsoft.com/office/drawing/2014/main" id="{0E2744BD-3F15-2BD1-D4B4-21A1EA2DFAC7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2" name="Cube 171">
                <a:extLst>
                  <a:ext uri="{FF2B5EF4-FFF2-40B4-BE49-F238E27FC236}">
                    <a16:creationId xmlns:a16="http://schemas.microsoft.com/office/drawing/2014/main" id="{04D39F51-D113-E1A0-CBEF-DA8EAFC0B868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3" name="Cube 172">
                <a:extLst>
                  <a:ext uri="{FF2B5EF4-FFF2-40B4-BE49-F238E27FC236}">
                    <a16:creationId xmlns:a16="http://schemas.microsoft.com/office/drawing/2014/main" id="{5599E8DB-2C88-8D28-967E-E52099189CE7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4" name="Cube 173">
                <a:extLst>
                  <a:ext uri="{FF2B5EF4-FFF2-40B4-BE49-F238E27FC236}">
                    <a16:creationId xmlns:a16="http://schemas.microsoft.com/office/drawing/2014/main" id="{73C62408-BE87-A6C5-295A-E5BE13F06F5C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48" name="Groupe 47">
              <a:extLst>
                <a:ext uri="{FF2B5EF4-FFF2-40B4-BE49-F238E27FC236}">
                  <a16:creationId xmlns:a16="http://schemas.microsoft.com/office/drawing/2014/main" id="{0A8F1A82-C697-5917-2EB3-F8695257B05A}"/>
                </a:ext>
              </a:extLst>
            </p:cNvPr>
            <p:cNvGrpSpPr/>
            <p:nvPr/>
          </p:nvGrpSpPr>
          <p:grpSpPr>
            <a:xfrm>
              <a:off x="5916664" y="1349874"/>
              <a:ext cx="387626" cy="3002234"/>
              <a:chOff x="1889885" y="1715850"/>
              <a:chExt cx="387626" cy="3002234"/>
            </a:xfrm>
          </p:grpSpPr>
          <p:sp>
            <p:nvSpPr>
              <p:cNvPr id="155" name="Cube 154">
                <a:extLst>
                  <a:ext uri="{FF2B5EF4-FFF2-40B4-BE49-F238E27FC236}">
                    <a16:creationId xmlns:a16="http://schemas.microsoft.com/office/drawing/2014/main" id="{8975BC6D-0DC7-9BB0-9421-714C2EC16CB5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6" name="Cube 155">
                <a:extLst>
                  <a:ext uri="{FF2B5EF4-FFF2-40B4-BE49-F238E27FC236}">
                    <a16:creationId xmlns:a16="http://schemas.microsoft.com/office/drawing/2014/main" id="{F39573B6-F817-1613-68DF-3D286F76C06F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7" name="Cube 156">
                <a:extLst>
                  <a:ext uri="{FF2B5EF4-FFF2-40B4-BE49-F238E27FC236}">
                    <a16:creationId xmlns:a16="http://schemas.microsoft.com/office/drawing/2014/main" id="{63E67335-7A3D-B06D-524E-D6573151BF06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8" name="Cube 157">
                <a:extLst>
                  <a:ext uri="{FF2B5EF4-FFF2-40B4-BE49-F238E27FC236}">
                    <a16:creationId xmlns:a16="http://schemas.microsoft.com/office/drawing/2014/main" id="{8FB23373-E4C7-7BB7-ABF4-B926DBD4C364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9" name="Cube 158">
                <a:extLst>
                  <a:ext uri="{FF2B5EF4-FFF2-40B4-BE49-F238E27FC236}">
                    <a16:creationId xmlns:a16="http://schemas.microsoft.com/office/drawing/2014/main" id="{18A1A613-5A68-CDA4-43E9-A41836470ED3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0" name="Cube 159">
                <a:extLst>
                  <a:ext uri="{FF2B5EF4-FFF2-40B4-BE49-F238E27FC236}">
                    <a16:creationId xmlns:a16="http://schemas.microsoft.com/office/drawing/2014/main" id="{F95E7F49-7C74-8B7B-1E5F-AE0265A42E5F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1" name="Cube 160">
                <a:extLst>
                  <a:ext uri="{FF2B5EF4-FFF2-40B4-BE49-F238E27FC236}">
                    <a16:creationId xmlns:a16="http://schemas.microsoft.com/office/drawing/2014/main" id="{AAB25458-A4CE-1B39-A5A3-199FBFCFA794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2" name="Cube 161">
                <a:extLst>
                  <a:ext uri="{FF2B5EF4-FFF2-40B4-BE49-F238E27FC236}">
                    <a16:creationId xmlns:a16="http://schemas.microsoft.com/office/drawing/2014/main" id="{86CA2934-2349-BD12-81B1-38EBB682228E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3" name="Cube 162">
                <a:extLst>
                  <a:ext uri="{FF2B5EF4-FFF2-40B4-BE49-F238E27FC236}">
                    <a16:creationId xmlns:a16="http://schemas.microsoft.com/office/drawing/2014/main" id="{9A2DA4EC-86A0-F2E2-4130-BBDB77589CF4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4" name="Cube 163">
                <a:extLst>
                  <a:ext uri="{FF2B5EF4-FFF2-40B4-BE49-F238E27FC236}">
                    <a16:creationId xmlns:a16="http://schemas.microsoft.com/office/drawing/2014/main" id="{C11C5112-B6F3-F8F5-2CF4-8AC45B6A8677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49" name="Groupe 48">
              <a:extLst>
                <a:ext uri="{FF2B5EF4-FFF2-40B4-BE49-F238E27FC236}">
                  <a16:creationId xmlns:a16="http://schemas.microsoft.com/office/drawing/2014/main" id="{CC2976CC-E204-4965-5F1B-259941EB9314}"/>
                </a:ext>
              </a:extLst>
            </p:cNvPr>
            <p:cNvGrpSpPr/>
            <p:nvPr/>
          </p:nvGrpSpPr>
          <p:grpSpPr>
            <a:xfrm>
              <a:off x="6198505" y="1351489"/>
              <a:ext cx="387626" cy="3002234"/>
              <a:chOff x="1889885" y="1715850"/>
              <a:chExt cx="387626" cy="3002234"/>
            </a:xfrm>
          </p:grpSpPr>
          <p:sp>
            <p:nvSpPr>
              <p:cNvPr id="145" name="Cube 144">
                <a:extLst>
                  <a:ext uri="{FF2B5EF4-FFF2-40B4-BE49-F238E27FC236}">
                    <a16:creationId xmlns:a16="http://schemas.microsoft.com/office/drawing/2014/main" id="{39282038-1F5B-B3D4-1C25-DA11F9C3F9DA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6" name="Cube 145">
                <a:extLst>
                  <a:ext uri="{FF2B5EF4-FFF2-40B4-BE49-F238E27FC236}">
                    <a16:creationId xmlns:a16="http://schemas.microsoft.com/office/drawing/2014/main" id="{E13E127F-6E28-5BE1-AB32-6DCA2B5CCB72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7" name="Cube 146">
                <a:extLst>
                  <a:ext uri="{FF2B5EF4-FFF2-40B4-BE49-F238E27FC236}">
                    <a16:creationId xmlns:a16="http://schemas.microsoft.com/office/drawing/2014/main" id="{011C6C35-D902-492E-D3B5-F3044E37D94F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8" name="Cube 147">
                <a:extLst>
                  <a:ext uri="{FF2B5EF4-FFF2-40B4-BE49-F238E27FC236}">
                    <a16:creationId xmlns:a16="http://schemas.microsoft.com/office/drawing/2014/main" id="{FC08AE31-84DB-F7CD-7FBE-AC7807F8F9A5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9" name="Cube 148">
                <a:extLst>
                  <a:ext uri="{FF2B5EF4-FFF2-40B4-BE49-F238E27FC236}">
                    <a16:creationId xmlns:a16="http://schemas.microsoft.com/office/drawing/2014/main" id="{2BF0ACEC-0D92-279F-D16A-0471EDB38CCA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0" name="Cube 149">
                <a:extLst>
                  <a:ext uri="{FF2B5EF4-FFF2-40B4-BE49-F238E27FC236}">
                    <a16:creationId xmlns:a16="http://schemas.microsoft.com/office/drawing/2014/main" id="{C6679D36-47C2-D311-6259-4A6E21B1C887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1" name="Cube 150">
                <a:extLst>
                  <a:ext uri="{FF2B5EF4-FFF2-40B4-BE49-F238E27FC236}">
                    <a16:creationId xmlns:a16="http://schemas.microsoft.com/office/drawing/2014/main" id="{08DA2A5C-AAB3-2CB9-9229-0F5EBEA48ABA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2" name="Cube 151">
                <a:extLst>
                  <a:ext uri="{FF2B5EF4-FFF2-40B4-BE49-F238E27FC236}">
                    <a16:creationId xmlns:a16="http://schemas.microsoft.com/office/drawing/2014/main" id="{6E3CAA59-E4D2-8EE1-7EE3-719A8BC52D67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3" name="Cube 152">
                <a:extLst>
                  <a:ext uri="{FF2B5EF4-FFF2-40B4-BE49-F238E27FC236}">
                    <a16:creationId xmlns:a16="http://schemas.microsoft.com/office/drawing/2014/main" id="{51F6E844-A10C-0201-9957-1E1A9FCBE466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4" name="Cube 153">
                <a:extLst>
                  <a:ext uri="{FF2B5EF4-FFF2-40B4-BE49-F238E27FC236}">
                    <a16:creationId xmlns:a16="http://schemas.microsoft.com/office/drawing/2014/main" id="{782F1796-BBD0-1F78-DE6E-9BB2E0FC2289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50" name="Groupe 49">
              <a:extLst>
                <a:ext uri="{FF2B5EF4-FFF2-40B4-BE49-F238E27FC236}">
                  <a16:creationId xmlns:a16="http://schemas.microsoft.com/office/drawing/2014/main" id="{2A8E6C53-4154-DA10-2BA2-32BA4A37F073}"/>
                </a:ext>
              </a:extLst>
            </p:cNvPr>
            <p:cNvGrpSpPr/>
            <p:nvPr/>
          </p:nvGrpSpPr>
          <p:grpSpPr>
            <a:xfrm>
              <a:off x="6480346" y="1349874"/>
              <a:ext cx="387626" cy="3002234"/>
              <a:chOff x="1889885" y="1715850"/>
              <a:chExt cx="387626" cy="3002234"/>
            </a:xfrm>
          </p:grpSpPr>
          <p:sp>
            <p:nvSpPr>
              <p:cNvPr id="135" name="Cube 134">
                <a:extLst>
                  <a:ext uri="{FF2B5EF4-FFF2-40B4-BE49-F238E27FC236}">
                    <a16:creationId xmlns:a16="http://schemas.microsoft.com/office/drawing/2014/main" id="{E7DD518D-6177-0A56-581E-C06527C00BE6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6" name="Cube 135">
                <a:extLst>
                  <a:ext uri="{FF2B5EF4-FFF2-40B4-BE49-F238E27FC236}">
                    <a16:creationId xmlns:a16="http://schemas.microsoft.com/office/drawing/2014/main" id="{D2AEAE12-58BA-41C5-DA1C-404A1102F0AC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7" name="Cube 136">
                <a:extLst>
                  <a:ext uri="{FF2B5EF4-FFF2-40B4-BE49-F238E27FC236}">
                    <a16:creationId xmlns:a16="http://schemas.microsoft.com/office/drawing/2014/main" id="{32476F83-03F5-4851-C328-101FF1EB619B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8" name="Cube 137">
                <a:extLst>
                  <a:ext uri="{FF2B5EF4-FFF2-40B4-BE49-F238E27FC236}">
                    <a16:creationId xmlns:a16="http://schemas.microsoft.com/office/drawing/2014/main" id="{22711447-1305-EFF6-83D1-A0ADA222D81B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9" name="Cube 138">
                <a:extLst>
                  <a:ext uri="{FF2B5EF4-FFF2-40B4-BE49-F238E27FC236}">
                    <a16:creationId xmlns:a16="http://schemas.microsoft.com/office/drawing/2014/main" id="{B9084419-C649-5E94-47B6-FB4C6F1144B1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0" name="Cube 139">
                <a:extLst>
                  <a:ext uri="{FF2B5EF4-FFF2-40B4-BE49-F238E27FC236}">
                    <a16:creationId xmlns:a16="http://schemas.microsoft.com/office/drawing/2014/main" id="{DD9FED02-6AEA-A1AA-EF77-3AD70ABBDFD2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1" name="Cube 140">
                <a:extLst>
                  <a:ext uri="{FF2B5EF4-FFF2-40B4-BE49-F238E27FC236}">
                    <a16:creationId xmlns:a16="http://schemas.microsoft.com/office/drawing/2014/main" id="{417725CE-F480-CAA2-39D6-649CDB9A90CF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2" name="Cube 141">
                <a:extLst>
                  <a:ext uri="{FF2B5EF4-FFF2-40B4-BE49-F238E27FC236}">
                    <a16:creationId xmlns:a16="http://schemas.microsoft.com/office/drawing/2014/main" id="{211C6E96-1987-7293-EF74-506472E576D3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3" name="Cube 142">
                <a:extLst>
                  <a:ext uri="{FF2B5EF4-FFF2-40B4-BE49-F238E27FC236}">
                    <a16:creationId xmlns:a16="http://schemas.microsoft.com/office/drawing/2014/main" id="{7A157F1C-4BA3-EE7F-1B3F-D557D57A904B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4" name="Cube 143">
                <a:extLst>
                  <a:ext uri="{FF2B5EF4-FFF2-40B4-BE49-F238E27FC236}">
                    <a16:creationId xmlns:a16="http://schemas.microsoft.com/office/drawing/2014/main" id="{BCF9FE23-E355-4E87-EF6A-2E45127DE0F0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51" name="Groupe 50">
              <a:extLst>
                <a:ext uri="{FF2B5EF4-FFF2-40B4-BE49-F238E27FC236}">
                  <a16:creationId xmlns:a16="http://schemas.microsoft.com/office/drawing/2014/main" id="{8258C151-D141-ED92-7BB4-C7E152A3FD3F}"/>
                </a:ext>
              </a:extLst>
            </p:cNvPr>
            <p:cNvGrpSpPr/>
            <p:nvPr/>
          </p:nvGrpSpPr>
          <p:grpSpPr>
            <a:xfrm>
              <a:off x="6762187" y="1351489"/>
              <a:ext cx="387626" cy="3002234"/>
              <a:chOff x="1889885" y="1715850"/>
              <a:chExt cx="387626" cy="3002234"/>
            </a:xfrm>
          </p:grpSpPr>
          <p:sp>
            <p:nvSpPr>
              <p:cNvPr id="125" name="Cube 124">
                <a:extLst>
                  <a:ext uri="{FF2B5EF4-FFF2-40B4-BE49-F238E27FC236}">
                    <a16:creationId xmlns:a16="http://schemas.microsoft.com/office/drawing/2014/main" id="{E15F0E1B-22C0-709C-CC56-094AF6E4AB8E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6" name="Cube 125">
                <a:extLst>
                  <a:ext uri="{FF2B5EF4-FFF2-40B4-BE49-F238E27FC236}">
                    <a16:creationId xmlns:a16="http://schemas.microsoft.com/office/drawing/2014/main" id="{724E0530-51C1-EF9C-C297-55A5C8C04A6D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7" name="Cube 126">
                <a:extLst>
                  <a:ext uri="{FF2B5EF4-FFF2-40B4-BE49-F238E27FC236}">
                    <a16:creationId xmlns:a16="http://schemas.microsoft.com/office/drawing/2014/main" id="{A6DA3121-023B-3BAD-BE96-BC30828192F8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8" name="Cube 127">
                <a:extLst>
                  <a:ext uri="{FF2B5EF4-FFF2-40B4-BE49-F238E27FC236}">
                    <a16:creationId xmlns:a16="http://schemas.microsoft.com/office/drawing/2014/main" id="{B1013A97-7929-62ED-9CC7-3ACC610BB8FC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9" name="Cube 128">
                <a:extLst>
                  <a:ext uri="{FF2B5EF4-FFF2-40B4-BE49-F238E27FC236}">
                    <a16:creationId xmlns:a16="http://schemas.microsoft.com/office/drawing/2014/main" id="{BD9DDAB7-3B03-60F2-92B0-30ADCBD6DD86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0" name="Cube 129">
                <a:extLst>
                  <a:ext uri="{FF2B5EF4-FFF2-40B4-BE49-F238E27FC236}">
                    <a16:creationId xmlns:a16="http://schemas.microsoft.com/office/drawing/2014/main" id="{53BCE5F8-E127-C92A-23CF-6B35D21824AB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1" name="Cube 130">
                <a:extLst>
                  <a:ext uri="{FF2B5EF4-FFF2-40B4-BE49-F238E27FC236}">
                    <a16:creationId xmlns:a16="http://schemas.microsoft.com/office/drawing/2014/main" id="{212E3DAF-8809-2F23-4B22-CE36789B39AA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2" name="Cube 131">
                <a:extLst>
                  <a:ext uri="{FF2B5EF4-FFF2-40B4-BE49-F238E27FC236}">
                    <a16:creationId xmlns:a16="http://schemas.microsoft.com/office/drawing/2014/main" id="{9B9F3D2D-9F30-B79B-35DA-DB5CB527B5E4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3" name="Cube 132">
                <a:extLst>
                  <a:ext uri="{FF2B5EF4-FFF2-40B4-BE49-F238E27FC236}">
                    <a16:creationId xmlns:a16="http://schemas.microsoft.com/office/drawing/2014/main" id="{D24E836C-C4D9-4FDA-3751-A37420A776A2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4" name="Cube 133">
                <a:extLst>
                  <a:ext uri="{FF2B5EF4-FFF2-40B4-BE49-F238E27FC236}">
                    <a16:creationId xmlns:a16="http://schemas.microsoft.com/office/drawing/2014/main" id="{4D1AFFC9-485A-8403-6251-D6ED5CEEBAC4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52" name="Groupe 51">
              <a:extLst>
                <a:ext uri="{FF2B5EF4-FFF2-40B4-BE49-F238E27FC236}">
                  <a16:creationId xmlns:a16="http://schemas.microsoft.com/office/drawing/2014/main" id="{A7115E6A-C965-F5AC-6C48-D11DFD9C8A3C}"/>
                </a:ext>
              </a:extLst>
            </p:cNvPr>
            <p:cNvGrpSpPr/>
            <p:nvPr/>
          </p:nvGrpSpPr>
          <p:grpSpPr>
            <a:xfrm>
              <a:off x="7054766" y="1353571"/>
              <a:ext cx="387626" cy="3002234"/>
              <a:chOff x="1889885" y="1715850"/>
              <a:chExt cx="387626" cy="3002234"/>
            </a:xfrm>
          </p:grpSpPr>
          <p:sp>
            <p:nvSpPr>
              <p:cNvPr id="115" name="Cube 114">
                <a:extLst>
                  <a:ext uri="{FF2B5EF4-FFF2-40B4-BE49-F238E27FC236}">
                    <a16:creationId xmlns:a16="http://schemas.microsoft.com/office/drawing/2014/main" id="{A4DDCF34-0AB5-6371-C75A-8DD2F73E3620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6" name="Cube 115">
                <a:extLst>
                  <a:ext uri="{FF2B5EF4-FFF2-40B4-BE49-F238E27FC236}">
                    <a16:creationId xmlns:a16="http://schemas.microsoft.com/office/drawing/2014/main" id="{75757D8E-8E07-946C-29CD-58E5BF7B69A6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7" name="Cube 116">
                <a:extLst>
                  <a:ext uri="{FF2B5EF4-FFF2-40B4-BE49-F238E27FC236}">
                    <a16:creationId xmlns:a16="http://schemas.microsoft.com/office/drawing/2014/main" id="{B2893DBA-8D7B-6C00-F6ED-7403AA7A1107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8" name="Cube 117">
                <a:extLst>
                  <a:ext uri="{FF2B5EF4-FFF2-40B4-BE49-F238E27FC236}">
                    <a16:creationId xmlns:a16="http://schemas.microsoft.com/office/drawing/2014/main" id="{A6518F31-BF2A-ABCD-F176-4FB18947BB1A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9" name="Cube 118">
                <a:extLst>
                  <a:ext uri="{FF2B5EF4-FFF2-40B4-BE49-F238E27FC236}">
                    <a16:creationId xmlns:a16="http://schemas.microsoft.com/office/drawing/2014/main" id="{24C04C20-4A8D-3BD5-2170-CEB17C7BD30F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0" name="Cube 119">
                <a:extLst>
                  <a:ext uri="{FF2B5EF4-FFF2-40B4-BE49-F238E27FC236}">
                    <a16:creationId xmlns:a16="http://schemas.microsoft.com/office/drawing/2014/main" id="{FAA9DC66-07EF-2EFC-C96B-B1F89A5DC67B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1" name="Cube 120">
                <a:extLst>
                  <a:ext uri="{FF2B5EF4-FFF2-40B4-BE49-F238E27FC236}">
                    <a16:creationId xmlns:a16="http://schemas.microsoft.com/office/drawing/2014/main" id="{99F08D22-D5A6-17E9-8DA0-5838F869332E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2" name="Cube 121">
                <a:extLst>
                  <a:ext uri="{FF2B5EF4-FFF2-40B4-BE49-F238E27FC236}">
                    <a16:creationId xmlns:a16="http://schemas.microsoft.com/office/drawing/2014/main" id="{2A58207A-9A88-E525-42BD-8CD7D69D6CE2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3" name="Cube 122">
                <a:extLst>
                  <a:ext uri="{FF2B5EF4-FFF2-40B4-BE49-F238E27FC236}">
                    <a16:creationId xmlns:a16="http://schemas.microsoft.com/office/drawing/2014/main" id="{3EEC20C8-FE35-4F2F-03CD-2BF38C98C0FF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4" name="Cube 123">
                <a:extLst>
                  <a:ext uri="{FF2B5EF4-FFF2-40B4-BE49-F238E27FC236}">
                    <a16:creationId xmlns:a16="http://schemas.microsoft.com/office/drawing/2014/main" id="{51768E63-0775-E6F5-E2F3-7BC9B0009317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53" name="Groupe 52">
              <a:extLst>
                <a:ext uri="{FF2B5EF4-FFF2-40B4-BE49-F238E27FC236}">
                  <a16:creationId xmlns:a16="http://schemas.microsoft.com/office/drawing/2014/main" id="{52066EA5-20EF-46BA-2521-B7B741861ACC}"/>
                </a:ext>
              </a:extLst>
            </p:cNvPr>
            <p:cNvGrpSpPr/>
            <p:nvPr/>
          </p:nvGrpSpPr>
          <p:grpSpPr>
            <a:xfrm>
              <a:off x="7336607" y="1355186"/>
              <a:ext cx="387626" cy="3002234"/>
              <a:chOff x="1889885" y="1715850"/>
              <a:chExt cx="387626" cy="3002234"/>
            </a:xfrm>
          </p:grpSpPr>
          <p:sp>
            <p:nvSpPr>
              <p:cNvPr id="105" name="Cube 104">
                <a:extLst>
                  <a:ext uri="{FF2B5EF4-FFF2-40B4-BE49-F238E27FC236}">
                    <a16:creationId xmlns:a16="http://schemas.microsoft.com/office/drawing/2014/main" id="{1E2DA590-6151-D31A-E7EC-40D3948A78B4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6" name="Cube 105">
                <a:extLst>
                  <a:ext uri="{FF2B5EF4-FFF2-40B4-BE49-F238E27FC236}">
                    <a16:creationId xmlns:a16="http://schemas.microsoft.com/office/drawing/2014/main" id="{BFCEE493-BEDD-B80F-F294-873DF58FEEC5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7" name="Cube 106">
                <a:extLst>
                  <a:ext uri="{FF2B5EF4-FFF2-40B4-BE49-F238E27FC236}">
                    <a16:creationId xmlns:a16="http://schemas.microsoft.com/office/drawing/2014/main" id="{A8675818-2922-A0F7-3203-BED309134024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8" name="Cube 107">
                <a:extLst>
                  <a:ext uri="{FF2B5EF4-FFF2-40B4-BE49-F238E27FC236}">
                    <a16:creationId xmlns:a16="http://schemas.microsoft.com/office/drawing/2014/main" id="{553850BE-3E80-5170-1F63-165A06FE30D6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9" name="Cube 108">
                <a:extLst>
                  <a:ext uri="{FF2B5EF4-FFF2-40B4-BE49-F238E27FC236}">
                    <a16:creationId xmlns:a16="http://schemas.microsoft.com/office/drawing/2014/main" id="{C97BDFDF-6721-118B-0734-4D457B6AA1D7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0" name="Cube 109">
                <a:extLst>
                  <a:ext uri="{FF2B5EF4-FFF2-40B4-BE49-F238E27FC236}">
                    <a16:creationId xmlns:a16="http://schemas.microsoft.com/office/drawing/2014/main" id="{E182A99D-D8BA-4602-CBDC-528321158D39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1" name="Cube 110">
                <a:extLst>
                  <a:ext uri="{FF2B5EF4-FFF2-40B4-BE49-F238E27FC236}">
                    <a16:creationId xmlns:a16="http://schemas.microsoft.com/office/drawing/2014/main" id="{0FBEE42C-9AF0-FCDD-4C94-DFA932A58287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2" name="Cube 111">
                <a:extLst>
                  <a:ext uri="{FF2B5EF4-FFF2-40B4-BE49-F238E27FC236}">
                    <a16:creationId xmlns:a16="http://schemas.microsoft.com/office/drawing/2014/main" id="{4E230BB2-DB20-9B8C-EB27-8B954A3F4F97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3" name="Cube 112">
                <a:extLst>
                  <a:ext uri="{FF2B5EF4-FFF2-40B4-BE49-F238E27FC236}">
                    <a16:creationId xmlns:a16="http://schemas.microsoft.com/office/drawing/2014/main" id="{2BEC92BC-E568-CC93-3917-9319EDBF4655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4" name="Cube 113">
                <a:extLst>
                  <a:ext uri="{FF2B5EF4-FFF2-40B4-BE49-F238E27FC236}">
                    <a16:creationId xmlns:a16="http://schemas.microsoft.com/office/drawing/2014/main" id="{C0CF0441-3B70-9625-1413-83E59344D0F4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54" name="Groupe 53">
              <a:extLst>
                <a:ext uri="{FF2B5EF4-FFF2-40B4-BE49-F238E27FC236}">
                  <a16:creationId xmlns:a16="http://schemas.microsoft.com/office/drawing/2014/main" id="{92CBDABF-05FE-46F6-3459-1367A44B43E2}"/>
                </a:ext>
              </a:extLst>
            </p:cNvPr>
            <p:cNvGrpSpPr/>
            <p:nvPr/>
          </p:nvGrpSpPr>
          <p:grpSpPr>
            <a:xfrm>
              <a:off x="7622313" y="1354637"/>
              <a:ext cx="387626" cy="3002234"/>
              <a:chOff x="1889885" y="1715850"/>
              <a:chExt cx="387626" cy="3002234"/>
            </a:xfrm>
          </p:grpSpPr>
          <p:sp>
            <p:nvSpPr>
              <p:cNvPr id="95" name="Cube 94">
                <a:extLst>
                  <a:ext uri="{FF2B5EF4-FFF2-40B4-BE49-F238E27FC236}">
                    <a16:creationId xmlns:a16="http://schemas.microsoft.com/office/drawing/2014/main" id="{1D83A948-7D68-8B6C-13A4-B311AD446CCD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6" name="Cube 95">
                <a:extLst>
                  <a:ext uri="{FF2B5EF4-FFF2-40B4-BE49-F238E27FC236}">
                    <a16:creationId xmlns:a16="http://schemas.microsoft.com/office/drawing/2014/main" id="{7F9B51B5-D90D-3531-67C5-6BC68D0DD29B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7" name="Cube 96">
                <a:extLst>
                  <a:ext uri="{FF2B5EF4-FFF2-40B4-BE49-F238E27FC236}">
                    <a16:creationId xmlns:a16="http://schemas.microsoft.com/office/drawing/2014/main" id="{AC00AD95-D66A-FA6D-56D3-536EF7E5B931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8" name="Cube 97">
                <a:extLst>
                  <a:ext uri="{FF2B5EF4-FFF2-40B4-BE49-F238E27FC236}">
                    <a16:creationId xmlns:a16="http://schemas.microsoft.com/office/drawing/2014/main" id="{6EDC1098-3FD2-8039-6F3D-C68C74EB2D03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9" name="Cube 98">
                <a:extLst>
                  <a:ext uri="{FF2B5EF4-FFF2-40B4-BE49-F238E27FC236}">
                    <a16:creationId xmlns:a16="http://schemas.microsoft.com/office/drawing/2014/main" id="{CB39CA23-743E-B6B9-BD99-83A4D3ED0739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0" name="Cube 99">
                <a:extLst>
                  <a:ext uri="{FF2B5EF4-FFF2-40B4-BE49-F238E27FC236}">
                    <a16:creationId xmlns:a16="http://schemas.microsoft.com/office/drawing/2014/main" id="{F133FEA0-7AAC-405D-9999-50A50DC2FC84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1" name="Cube 100">
                <a:extLst>
                  <a:ext uri="{FF2B5EF4-FFF2-40B4-BE49-F238E27FC236}">
                    <a16:creationId xmlns:a16="http://schemas.microsoft.com/office/drawing/2014/main" id="{74382DAC-6D53-D371-9F1E-921C1C2526CA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2" name="Cube 101">
                <a:extLst>
                  <a:ext uri="{FF2B5EF4-FFF2-40B4-BE49-F238E27FC236}">
                    <a16:creationId xmlns:a16="http://schemas.microsoft.com/office/drawing/2014/main" id="{47EFC8B8-21DA-11AC-4BBA-4D160973CC8A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3" name="Cube 102">
                <a:extLst>
                  <a:ext uri="{FF2B5EF4-FFF2-40B4-BE49-F238E27FC236}">
                    <a16:creationId xmlns:a16="http://schemas.microsoft.com/office/drawing/2014/main" id="{A583B56B-AA84-7816-B55D-1A478E049FB8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4" name="Cube 103">
                <a:extLst>
                  <a:ext uri="{FF2B5EF4-FFF2-40B4-BE49-F238E27FC236}">
                    <a16:creationId xmlns:a16="http://schemas.microsoft.com/office/drawing/2014/main" id="{014A2830-E77D-7CAB-F95F-6ACFABBBBFED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55" name="Groupe 54">
              <a:extLst>
                <a:ext uri="{FF2B5EF4-FFF2-40B4-BE49-F238E27FC236}">
                  <a16:creationId xmlns:a16="http://schemas.microsoft.com/office/drawing/2014/main" id="{E78F83D9-1E25-9114-874F-21998D921614}"/>
                </a:ext>
              </a:extLst>
            </p:cNvPr>
            <p:cNvGrpSpPr/>
            <p:nvPr/>
          </p:nvGrpSpPr>
          <p:grpSpPr>
            <a:xfrm>
              <a:off x="7904154" y="1356252"/>
              <a:ext cx="387626" cy="3002234"/>
              <a:chOff x="1889885" y="1715850"/>
              <a:chExt cx="387626" cy="3002234"/>
            </a:xfrm>
          </p:grpSpPr>
          <p:sp>
            <p:nvSpPr>
              <p:cNvPr id="56" name="Cube 55">
                <a:extLst>
                  <a:ext uri="{FF2B5EF4-FFF2-40B4-BE49-F238E27FC236}">
                    <a16:creationId xmlns:a16="http://schemas.microsoft.com/office/drawing/2014/main" id="{1C9FEDA0-5A55-FB2D-B1CE-AF64EFD7964E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7" name="Cube 56">
                <a:extLst>
                  <a:ext uri="{FF2B5EF4-FFF2-40B4-BE49-F238E27FC236}">
                    <a16:creationId xmlns:a16="http://schemas.microsoft.com/office/drawing/2014/main" id="{2BDA7B24-0C0E-1740-B728-E719F7D8B474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8" name="Cube 57">
                <a:extLst>
                  <a:ext uri="{FF2B5EF4-FFF2-40B4-BE49-F238E27FC236}">
                    <a16:creationId xmlns:a16="http://schemas.microsoft.com/office/drawing/2014/main" id="{AB3A8019-D156-5075-A5FB-91AC3BFF07D0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9" name="Cube 58">
                <a:extLst>
                  <a:ext uri="{FF2B5EF4-FFF2-40B4-BE49-F238E27FC236}">
                    <a16:creationId xmlns:a16="http://schemas.microsoft.com/office/drawing/2014/main" id="{44057BC6-FCEE-65AE-9F91-ED1BC8C6B1C7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9" name="Cube 88">
                <a:extLst>
                  <a:ext uri="{FF2B5EF4-FFF2-40B4-BE49-F238E27FC236}">
                    <a16:creationId xmlns:a16="http://schemas.microsoft.com/office/drawing/2014/main" id="{1898AF86-D339-BCB9-649A-87FE6655EAE2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0" name="Cube 89">
                <a:extLst>
                  <a:ext uri="{FF2B5EF4-FFF2-40B4-BE49-F238E27FC236}">
                    <a16:creationId xmlns:a16="http://schemas.microsoft.com/office/drawing/2014/main" id="{9B8DE64C-0143-DD87-AA7B-74D4DD953830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1" name="Cube 90">
                <a:extLst>
                  <a:ext uri="{FF2B5EF4-FFF2-40B4-BE49-F238E27FC236}">
                    <a16:creationId xmlns:a16="http://schemas.microsoft.com/office/drawing/2014/main" id="{68267EE1-DE8F-4F56-2565-8509A84D839A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2" name="Cube 91">
                <a:extLst>
                  <a:ext uri="{FF2B5EF4-FFF2-40B4-BE49-F238E27FC236}">
                    <a16:creationId xmlns:a16="http://schemas.microsoft.com/office/drawing/2014/main" id="{EB2FA1C9-4895-9C15-7A17-45BBD0E188E5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3" name="Cube 92">
                <a:extLst>
                  <a:ext uri="{FF2B5EF4-FFF2-40B4-BE49-F238E27FC236}">
                    <a16:creationId xmlns:a16="http://schemas.microsoft.com/office/drawing/2014/main" id="{A25ED1F8-558D-AB97-A849-A62E1142102A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4" name="Cube 93">
                <a:extLst>
                  <a:ext uri="{FF2B5EF4-FFF2-40B4-BE49-F238E27FC236}">
                    <a16:creationId xmlns:a16="http://schemas.microsoft.com/office/drawing/2014/main" id="{EDE4B235-DE01-E266-86F5-DABD4673DF08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  <p:sp>
        <p:nvSpPr>
          <p:cNvPr id="4" name="Cube 3">
            <a:extLst>
              <a:ext uri="{FF2B5EF4-FFF2-40B4-BE49-F238E27FC236}">
                <a16:creationId xmlns:a16="http://schemas.microsoft.com/office/drawing/2014/main" id="{80A2E8D8-29E8-FF54-1F24-AA4FDB9616D9}"/>
              </a:ext>
            </a:extLst>
          </p:cNvPr>
          <p:cNvSpPr/>
          <p:nvPr/>
        </p:nvSpPr>
        <p:spPr>
          <a:xfrm>
            <a:off x="6425412" y="2783316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Cube 4">
            <a:extLst>
              <a:ext uri="{FF2B5EF4-FFF2-40B4-BE49-F238E27FC236}">
                <a16:creationId xmlns:a16="http://schemas.microsoft.com/office/drawing/2014/main" id="{746919D0-ACA3-AFAF-E5E8-20E418CD925C}"/>
              </a:ext>
            </a:extLst>
          </p:cNvPr>
          <p:cNvSpPr/>
          <p:nvPr/>
        </p:nvSpPr>
        <p:spPr>
          <a:xfrm>
            <a:off x="6969896" y="2783316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Cube 5">
            <a:extLst>
              <a:ext uri="{FF2B5EF4-FFF2-40B4-BE49-F238E27FC236}">
                <a16:creationId xmlns:a16="http://schemas.microsoft.com/office/drawing/2014/main" id="{AC83119B-63E6-7ABC-3469-9F1FC937DF4A}"/>
              </a:ext>
            </a:extLst>
          </p:cNvPr>
          <p:cNvSpPr/>
          <p:nvPr/>
        </p:nvSpPr>
        <p:spPr>
          <a:xfrm>
            <a:off x="6425412" y="3364548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Cube 6">
            <a:extLst>
              <a:ext uri="{FF2B5EF4-FFF2-40B4-BE49-F238E27FC236}">
                <a16:creationId xmlns:a16="http://schemas.microsoft.com/office/drawing/2014/main" id="{6941863C-3FFA-4E69-E517-CEE184EB36B7}"/>
              </a:ext>
            </a:extLst>
          </p:cNvPr>
          <p:cNvSpPr/>
          <p:nvPr/>
        </p:nvSpPr>
        <p:spPr>
          <a:xfrm>
            <a:off x="6969896" y="3364548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Cube 7">
            <a:extLst>
              <a:ext uri="{FF2B5EF4-FFF2-40B4-BE49-F238E27FC236}">
                <a16:creationId xmlns:a16="http://schemas.microsoft.com/office/drawing/2014/main" id="{F9DEBEB7-CB07-221D-56E4-B232A3F69B8E}"/>
              </a:ext>
            </a:extLst>
          </p:cNvPr>
          <p:cNvSpPr/>
          <p:nvPr/>
        </p:nvSpPr>
        <p:spPr>
          <a:xfrm>
            <a:off x="6425412" y="2234316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Cube 8">
            <a:extLst>
              <a:ext uri="{FF2B5EF4-FFF2-40B4-BE49-F238E27FC236}">
                <a16:creationId xmlns:a16="http://schemas.microsoft.com/office/drawing/2014/main" id="{3CB4A5CE-D0A4-13D1-9B79-30A751B64AF6}"/>
              </a:ext>
            </a:extLst>
          </p:cNvPr>
          <p:cNvSpPr/>
          <p:nvPr/>
        </p:nvSpPr>
        <p:spPr>
          <a:xfrm>
            <a:off x="6969896" y="2234316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765449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E6E24-18F6-6827-6975-6E2F7D08C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84D72A-A575-5C20-55C6-769877D71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la réponse sur l’ardoise.</a:t>
            </a:r>
          </a:p>
        </p:txBody>
      </p: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C3AC9747-A66F-EEEC-024D-1C2CE810D5E5}"/>
              </a:ext>
            </a:extLst>
          </p:cNvPr>
          <p:cNvGrpSpPr/>
          <p:nvPr/>
        </p:nvGrpSpPr>
        <p:grpSpPr>
          <a:xfrm>
            <a:off x="6448839" y="1234239"/>
            <a:ext cx="387626" cy="3002234"/>
            <a:chOff x="1889885" y="1715850"/>
            <a:chExt cx="387626" cy="3002234"/>
          </a:xfrm>
        </p:grpSpPr>
        <p:sp>
          <p:nvSpPr>
            <p:cNvPr id="7" name="Cube 6">
              <a:extLst>
                <a:ext uri="{FF2B5EF4-FFF2-40B4-BE49-F238E27FC236}">
                  <a16:creationId xmlns:a16="http://schemas.microsoft.com/office/drawing/2014/main" id="{71571F38-6F9A-A1F8-E6FF-9CA96859A0AF}"/>
                </a:ext>
              </a:extLst>
            </p:cNvPr>
            <p:cNvSpPr/>
            <p:nvPr/>
          </p:nvSpPr>
          <p:spPr>
            <a:xfrm>
              <a:off x="1889885" y="433045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Cube 7">
              <a:extLst>
                <a:ext uri="{FF2B5EF4-FFF2-40B4-BE49-F238E27FC236}">
                  <a16:creationId xmlns:a16="http://schemas.microsoft.com/office/drawing/2014/main" id="{2766CBE4-D6AC-3707-306A-145E86B23169}"/>
                </a:ext>
              </a:extLst>
            </p:cNvPr>
            <p:cNvSpPr/>
            <p:nvPr/>
          </p:nvSpPr>
          <p:spPr>
            <a:xfrm>
              <a:off x="1889885" y="403994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Cube 8">
              <a:extLst>
                <a:ext uri="{FF2B5EF4-FFF2-40B4-BE49-F238E27FC236}">
                  <a16:creationId xmlns:a16="http://schemas.microsoft.com/office/drawing/2014/main" id="{E4C3E192-ECB3-1FF3-08B5-FDD0B1DD55FD}"/>
                </a:ext>
              </a:extLst>
            </p:cNvPr>
            <p:cNvSpPr/>
            <p:nvPr/>
          </p:nvSpPr>
          <p:spPr>
            <a:xfrm>
              <a:off x="1889885" y="374943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Cube 9">
              <a:extLst>
                <a:ext uri="{FF2B5EF4-FFF2-40B4-BE49-F238E27FC236}">
                  <a16:creationId xmlns:a16="http://schemas.microsoft.com/office/drawing/2014/main" id="{2769548D-6AF7-7524-F3C6-FD63F8B1DD83}"/>
                </a:ext>
              </a:extLst>
            </p:cNvPr>
            <p:cNvSpPr/>
            <p:nvPr/>
          </p:nvSpPr>
          <p:spPr>
            <a:xfrm>
              <a:off x="1889885" y="345892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Cube 10">
              <a:extLst>
                <a:ext uri="{FF2B5EF4-FFF2-40B4-BE49-F238E27FC236}">
                  <a16:creationId xmlns:a16="http://schemas.microsoft.com/office/drawing/2014/main" id="{9196A081-FA7A-693B-0CB6-C969FDD27B20}"/>
                </a:ext>
              </a:extLst>
            </p:cNvPr>
            <p:cNvSpPr/>
            <p:nvPr/>
          </p:nvSpPr>
          <p:spPr>
            <a:xfrm>
              <a:off x="1889885" y="316841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Cube 11">
              <a:extLst>
                <a:ext uri="{FF2B5EF4-FFF2-40B4-BE49-F238E27FC236}">
                  <a16:creationId xmlns:a16="http://schemas.microsoft.com/office/drawing/2014/main" id="{967F7936-8B8E-DD29-81DB-67AFF5ECB057}"/>
                </a:ext>
              </a:extLst>
            </p:cNvPr>
            <p:cNvSpPr/>
            <p:nvPr/>
          </p:nvSpPr>
          <p:spPr>
            <a:xfrm>
              <a:off x="1889885" y="287789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Cube 12">
              <a:extLst>
                <a:ext uri="{FF2B5EF4-FFF2-40B4-BE49-F238E27FC236}">
                  <a16:creationId xmlns:a16="http://schemas.microsoft.com/office/drawing/2014/main" id="{3468D9E0-156D-DCB2-8DC3-4788C5669603}"/>
                </a:ext>
              </a:extLst>
            </p:cNvPr>
            <p:cNvSpPr/>
            <p:nvPr/>
          </p:nvSpPr>
          <p:spPr>
            <a:xfrm>
              <a:off x="1889885" y="258738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Cube 13">
              <a:extLst>
                <a:ext uri="{FF2B5EF4-FFF2-40B4-BE49-F238E27FC236}">
                  <a16:creationId xmlns:a16="http://schemas.microsoft.com/office/drawing/2014/main" id="{131E2392-E00D-263C-822B-5EE31F7FC354}"/>
                </a:ext>
              </a:extLst>
            </p:cNvPr>
            <p:cNvSpPr/>
            <p:nvPr/>
          </p:nvSpPr>
          <p:spPr>
            <a:xfrm>
              <a:off x="1889885" y="229687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Cube 14">
              <a:extLst>
                <a:ext uri="{FF2B5EF4-FFF2-40B4-BE49-F238E27FC236}">
                  <a16:creationId xmlns:a16="http://schemas.microsoft.com/office/drawing/2014/main" id="{CAA124FD-5D9B-CEC5-8310-8F7AC208AB30}"/>
                </a:ext>
              </a:extLst>
            </p:cNvPr>
            <p:cNvSpPr/>
            <p:nvPr/>
          </p:nvSpPr>
          <p:spPr>
            <a:xfrm>
              <a:off x="1889885" y="200636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Cube 15">
              <a:extLst>
                <a:ext uri="{FF2B5EF4-FFF2-40B4-BE49-F238E27FC236}">
                  <a16:creationId xmlns:a16="http://schemas.microsoft.com/office/drawing/2014/main" id="{2AA32967-2424-5250-2B42-05926D47CA56}"/>
                </a:ext>
              </a:extLst>
            </p:cNvPr>
            <p:cNvSpPr/>
            <p:nvPr/>
          </p:nvSpPr>
          <p:spPr>
            <a:xfrm>
              <a:off x="1889885" y="171585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6AC075E4-42B3-98A1-D1DD-337521FC163F}"/>
              </a:ext>
            </a:extLst>
          </p:cNvPr>
          <p:cNvSpPr txBox="1"/>
          <p:nvPr/>
        </p:nvSpPr>
        <p:spPr>
          <a:xfrm>
            <a:off x="1711661" y="4561507"/>
            <a:ext cx="671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1</a:t>
            </a:r>
          </a:p>
        </p:txBody>
      </p:sp>
      <p:sp>
        <p:nvSpPr>
          <p:cNvPr id="30" name="Flèche : droite 29">
            <a:extLst>
              <a:ext uri="{FF2B5EF4-FFF2-40B4-BE49-F238E27FC236}">
                <a16:creationId xmlns:a16="http://schemas.microsoft.com/office/drawing/2014/main" id="{B1CFBAE0-7A8A-6369-A143-DDD9592665A3}"/>
              </a:ext>
            </a:extLst>
          </p:cNvPr>
          <p:cNvSpPr/>
          <p:nvPr/>
        </p:nvSpPr>
        <p:spPr>
          <a:xfrm>
            <a:off x="3925128" y="2589711"/>
            <a:ext cx="1955800" cy="774837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187265B5-772B-6EB1-344E-4A7A72FBE99C}"/>
              </a:ext>
            </a:extLst>
          </p:cNvPr>
          <p:cNvSpPr txBox="1"/>
          <p:nvPr/>
        </p:nvSpPr>
        <p:spPr>
          <a:xfrm>
            <a:off x="6425412" y="4429871"/>
            <a:ext cx="671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?</a:t>
            </a:r>
          </a:p>
        </p:txBody>
      </p:sp>
      <p:grpSp>
        <p:nvGrpSpPr>
          <p:cNvPr id="150" name="Groupe 149">
            <a:extLst>
              <a:ext uri="{FF2B5EF4-FFF2-40B4-BE49-F238E27FC236}">
                <a16:creationId xmlns:a16="http://schemas.microsoft.com/office/drawing/2014/main" id="{54A75636-F095-087D-323D-C0BB65E487D5}"/>
              </a:ext>
            </a:extLst>
          </p:cNvPr>
          <p:cNvGrpSpPr/>
          <p:nvPr/>
        </p:nvGrpSpPr>
        <p:grpSpPr>
          <a:xfrm>
            <a:off x="507655" y="1170466"/>
            <a:ext cx="2938798" cy="3008612"/>
            <a:chOff x="5352982" y="1349874"/>
            <a:chExt cx="2938798" cy="3008612"/>
          </a:xfrm>
        </p:grpSpPr>
        <p:grpSp>
          <p:nvGrpSpPr>
            <p:cNvPr id="3" name="Groupe 2">
              <a:extLst>
                <a:ext uri="{FF2B5EF4-FFF2-40B4-BE49-F238E27FC236}">
                  <a16:creationId xmlns:a16="http://schemas.microsoft.com/office/drawing/2014/main" id="{54C4B267-0F0B-2570-BA8B-5B9832D41D24}"/>
                </a:ext>
              </a:extLst>
            </p:cNvPr>
            <p:cNvGrpSpPr/>
            <p:nvPr/>
          </p:nvGrpSpPr>
          <p:grpSpPr>
            <a:xfrm>
              <a:off x="5352982" y="1349874"/>
              <a:ext cx="387626" cy="3002234"/>
              <a:chOff x="1889885" y="1715850"/>
              <a:chExt cx="387626" cy="3002234"/>
            </a:xfrm>
          </p:grpSpPr>
          <p:sp>
            <p:nvSpPr>
              <p:cNvPr id="4" name="Cube 3">
                <a:extLst>
                  <a:ext uri="{FF2B5EF4-FFF2-40B4-BE49-F238E27FC236}">
                    <a16:creationId xmlns:a16="http://schemas.microsoft.com/office/drawing/2014/main" id="{1BDA3C41-C7A8-CBE5-25CF-BF0D2822B969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" name="Cube 4">
                <a:extLst>
                  <a:ext uri="{FF2B5EF4-FFF2-40B4-BE49-F238E27FC236}">
                    <a16:creationId xmlns:a16="http://schemas.microsoft.com/office/drawing/2014/main" id="{00370055-EE54-E56A-D4B9-FB5301FF77A4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1" name="Cube 20">
                <a:extLst>
                  <a:ext uri="{FF2B5EF4-FFF2-40B4-BE49-F238E27FC236}">
                    <a16:creationId xmlns:a16="http://schemas.microsoft.com/office/drawing/2014/main" id="{7115EBCA-DF99-9A9A-99D2-7B0B55ECDE78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2" name="Cube 21">
                <a:extLst>
                  <a:ext uri="{FF2B5EF4-FFF2-40B4-BE49-F238E27FC236}">
                    <a16:creationId xmlns:a16="http://schemas.microsoft.com/office/drawing/2014/main" id="{90A046E8-235F-F9CA-E800-FA60EE992CEE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3" name="Cube 22">
                <a:extLst>
                  <a:ext uri="{FF2B5EF4-FFF2-40B4-BE49-F238E27FC236}">
                    <a16:creationId xmlns:a16="http://schemas.microsoft.com/office/drawing/2014/main" id="{373F4774-91DA-00A0-D89C-3D8CC0221989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4" name="Cube 23">
                <a:extLst>
                  <a:ext uri="{FF2B5EF4-FFF2-40B4-BE49-F238E27FC236}">
                    <a16:creationId xmlns:a16="http://schemas.microsoft.com/office/drawing/2014/main" id="{4E223629-D759-BB39-DB41-58277AD38365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5" name="Cube 24">
                <a:extLst>
                  <a:ext uri="{FF2B5EF4-FFF2-40B4-BE49-F238E27FC236}">
                    <a16:creationId xmlns:a16="http://schemas.microsoft.com/office/drawing/2014/main" id="{4AED3C94-105C-005B-8BA4-8BB4D0818594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6" name="Cube 25">
                <a:extLst>
                  <a:ext uri="{FF2B5EF4-FFF2-40B4-BE49-F238E27FC236}">
                    <a16:creationId xmlns:a16="http://schemas.microsoft.com/office/drawing/2014/main" id="{BB3E727B-3778-06FC-42D2-67985D4DF5B5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7" name="Cube 26">
                <a:extLst>
                  <a:ext uri="{FF2B5EF4-FFF2-40B4-BE49-F238E27FC236}">
                    <a16:creationId xmlns:a16="http://schemas.microsoft.com/office/drawing/2014/main" id="{D51322BA-44B7-1E45-D23D-5026E3F9F6E9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8" name="Cube 27">
                <a:extLst>
                  <a:ext uri="{FF2B5EF4-FFF2-40B4-BE49-F238E27FC236}">
                    <a16:creationId xmlns:a16="http://schemas.microsoft.com/office/drawing/2014/main" id="{05D79D4D-E2CA-9264-04DB-42936CB959F7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56" name="Groupe 55">
              <a:extLst>
                <a:ext uri="{FF2B5EF4-FFF2-40B4-BE49-F238E27FC236}">
                  <a16:creationId xmlns:a16="http://schemas.microsoft.com/office/drawing/2014/main" id="{C2FC5B93-B8A7-B833-8752-E46ABF909279}"/>
                </a:ext>
              </a:extLst>
            </p:cNvPr>
            <p:cNvGrpSpPr/>
            <p:nvPr/>
          </p:nvGrpSpPr>
          <p:grpSpPr>
            <a:xfrm>
              <a:off x="5634823" y="1351489"/>
              <a:ext cx="387626" cy="3002234"/>
              <a:chOff x="1889885" y="1715850"/>
              <a:chExt cx="387626" cy="3002234"/>
            </a:xfrm>
          </p:grpSpPr>
          <p:sp>
            <p:nvSpPr>
              <p:cNvPr id="57" name="Cube 56">
                <a:extLst>
                  <a:ext uri="{FF2B5EF4-FFF2-40B4-BE49-F238E27FC236}">
                    <a16:creationId xmlns:a16="http://schemas.microsoft.com/office/drawing/2014/main" id="{C35FC928-FF1E-BDAC-BADF-D5A64A0E0406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8" name="Cube 57">
                <a:extLst>
                  <a:ext uri="{FF2B5EF4-FFF2-40B4-BE49-F238E27FC236}">
                    <a16:creationId xmlns:a16="http://schemas.microsoft.com/office/drawing/2014/main" id="{E77BB4C5-1BD9-A7F9-53F2-5027C3E9A134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9" name="Cube 58">
                <a:extLst>
                  <a:ext uri="{FF2B5EF4-FFF2-40B4-BE49-F238E27FC236}">
                    <a16:creationId xmlns:a16="http://schemas.microsoft.com/office/drawing/2014/main" id="{C36A5FAD-F809-E128-A9B9-C67645CD05A8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0" name="Cube 59">
                <a:extLst>
                  <a:ext uri="{FF2B5EF4-FFF2-40B4-BE49-F238E27FC236}">
                    <a16:creationId xmlns:a16="http://schemas.microsoft.com/office/drawing/2014/main" id="{F7EE3DE4-1A4B-3297-581F-5F9841657B72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1" name="Cube 60">
                <a:extLst>
                  <a:ext uri="{FF2B5EF4-FFF2-40B4-BE49-F238E27FC236}">
                    <a16:creationId xmlns:a16="http://schemas.microsoft.com/office/drawing/2014/main" id="{66C8CDE2-E0B9-FB98-2F4B-E22A5CEA9F0D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2" name="Cube 61">
                <a:extLst>
                  <a:ext uri="{FF2B5EF4-FFF2-40B4-BE49-F238E27FC236}">
                    <a16:creationId xmlns:a16="http://schemas.microsoft.com/office/drawing/2014/main" id="{0AF3E277-697D-BE1B-1219-C2B160E40B13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3" name="Cube 62">
                <a:extLst>
                  <a:ext uri="{FF2B5EF4-FFF2-40B4-BE49-F238E27FC236}">
                    <a16:creationId xmlns:a16="http://schemas.microsoft.com/office/drawing/2014/main" id="{02029DEC-04A6-A786-F8C7-5CC6B6728ACD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4" name="Cube 63">
                <a:extLst>
                  <a:ext uri="{FF2B5EF4-FFF2-40B4-BE49-F238E27FC236}">
                    <a16:creationId xmlns:a16="http://schemas.microsoft.com/office/drawing/2014/main" id="{BEC6B76F-40D4-113C-A827-216C3DABB08D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5" name="Cube 64">
                <a:extLst>
                  <a:ext uri="{FF2B5EF4-FFF2-40B4-BE49-F238E27FC236}">
                    <a16:creationId xmlns:a16="http://schemas.microsoft.com/office/drawing/2014/main" id="{5BF82619-1A9C-D32E-89A5-9721A444CAF6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6" name="Cube 65">
                <a:extLst>
                  <a:ext uri="{FF2B5EF4-FFF2-40B4-BE49-F238E27FC236}">
                    <a16:creationId xmlns:a16="http://schemas.microsoft.com/office/drawing/2014/main" id="{3A872508-13B9-F266-3629-E581048D5F48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D56C52C1-A41D-C59D-6281-B8A226F5F9B9}"/>
                </a:ext>
              </a:extLst>
            </p:cNvPr>
            <p:cNvGrpSpPr/>
            <p:nvPr/>
          </p:nvGrpSpPr>
          <p:grpSpPr>
            <a:xfrm>
              <a:off x="5916664" y="1349874"/>
              <a:ext cx="387626" cy="3002234"/>
              <a:chOff x="1889885" y="1715850"/>
              <a:chExt cx="387626" cy="3002234"/>
            </a:xfrm>
          </p:grpSpPr>
          <p:sp>
            <p:nvSpPr>
              <p:cNvPr id="31" name="Cube 30">
                <a:extLst>
                  <a:ext uri="{FF2B5EF4-FFF2-40B4-BE49-F238E27FC236}">
                    <a16:creationId xmlns:a16="http://schemas.microsoft.com/office/drawing/2014/main" id="{521DCFCD-1B98-1B5D-7126-64C402D50D8C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2" name="Cube 31">
                <a:extLst>
                  <a:ext uri="{FF2B5EF4-FFF2-40B4-BE49-F238E27FC236}">
                    <a16:creationId xmlns:a16="http://schemas.microsoft.com/office/drawing/2014/main" id="{37192DB7-16B3-05DC-A685-68DC2C03151F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4" name="Cube 43">
                <a:extLst>
                  <a:ext uri="{FF2B5EF4-FFF2-40B4-BE49-F238E27FC236}">
                    <a16:creationId xmlns:a16="http://schemas.microsoft.com/office/drawing/2014/main" id="{B727CF13-07D7-9985-E8C2-E32259F14B84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5" name="Cube 44">
                <a:extLst>
                  <a:ext uri="{FF2B5EF4-FFF2-40B4-BE49-F238E27FC236}">
                    <a16:creationId xmlns:a16="http://schemas.microsoft.com/office/drawing/2014/main" id="{8AA56716-601F-5749-8CA7-DA2388FEFD6F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7" name="Cube 66">
                <a:extLst>
                  <a:ext uri="{FF2B5EF4-FFF2-40B4-BE49-F238E27FC236}">
                    <a16:creationId xmlns:a16="http://schemas.microsoft.com/office/drawing/2014/main" id="{6A4065B3-0FD1-A332-F2BC-9DD04B969F70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8" name="Cube 67">
                <a:extLst>
                  <a:ext uri="{FF2B5EF4-FFF2-40B4-BE49-F238E27FC236}">
                    <a16:creationId xmlns:a16="http://schemas.microsoft.com/office/drawing/2014/main" id="{88DD19FC-7C91-2EFD-EDD8-62BB10DB9448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9" name="Cube 68">
                <a:extLst>
                  <a:ext uri="{FF2B5EF4-FFF2-40B4-BE49-F238E27FC236}">
                    <a16:creationId xmlns:a16="http://schemas.microsoft.com/office/drawing/2014/main" id="{D679AB99-0DAC-FEA6-B9F8-73FD8AB5640A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0" name="Cube 69">
                <a:extLst>
                  <a:ext uri="{FF2B5EF4-FFF2-40B4-BE49-F238E27FC236}">
                    <a16:creationId xmlns:a16="http://schemas.microsoft.com/office/drawing/2014/main" id="{A321C348-9BE7-A0C8-20A0-CD2FB4CEA62B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1" name="Cube 70">
                <a:extLst>
                  <a:ext uri="{FF2B5EF4-FFF2-40B4-BE49-F238E27FC236}">
                    <a16:creationId xmlns:a16="http://schemas.microsoft.com/office/drawing/2014/main" id="{AD015B1E-847C-697F-F5D9-83558616B573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2" name="Cube 71">
                <a:extLst>
                  <a:ext uri="{FF2B5EF4-FFF2-40B4-BE49-F238E27FC236}">
                    <a16:creationId xmlns:a16="http://schemas.microsoft.com/office/drawing/2014/main" id="{90FF634B-8B10-D288-A70B-609A86C67D9A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73" name="Groupe 72">
              <a:extLst>
                <a:ext uri="{FF2B5EF4-FFF2-40B4-BE49-F238E27FC236}">
                  <a16:creationId xmlns:a16="http://schemas.microsoft.com/office/drawing/2014/main" id="{09D1834F-B9D6-01CD-84B8-EFCCDFCB7960}"/>
                </a:ext>
              </a:extLst>
            </p:cNvPr>
            <p:cNvGrpSpPr/>
            <p:nvPr/>
          </p:nvGrpSpPr>
          <p:grpSpPr>
            <a:xfrm>
              <a:off x="6198505" y="1351489"/>
              <a:ext cx="387626" cy="3002234"/>
              <a:chOff x="1889885" y="1715850"/>
              <a:chExt cx="387626" cy="3002234"/>
            </a:xfrm>
          </p:grpSpPr>
          <p:sp>
            <p:nvSpPr>
              <p:cNvPr id="74" name="Cube 73">
                <a:extLst>
                  <a:ext uri="{FF2B5EF4-FFF2-40B4-BE49-F238E27FC236}">
                    <a16:creationId xmlns:a16="http://schemas.microsoft.com/office/drawing/2014/main" id="{09A463E2-A8BA-B686-3345-56ECA6A86182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5" name="Cube 74">
                <a:extLst>
                  <a:ext uri="{FF2B5EF4-FFF2-40B4-BE49-F238E27FC236}">
                    <a16:creationId xmlns:a16="http://schemas.microsoft.com/office/drawing/2014/main" id="{E5763FDB-A150-EB05-D6BA-CCAFF0FC2222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6" name="Cube 75">
                <a:extLst>
                  <a:ext uri="{FF2B5EF4-FFF2-40B4-BE49-F238E27FC236}">
                    <a16:creationId xmlns:a16="http://schemas.microsoft.com/office/drawing/2014/main" id="{2F2F7816-AD02-BEC5-7823-A6BCCADFC2AF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7" name="Cube 76">
                <a:extLst>
                  <a:ext uri="{FF2B5EF4-FFF2-40B4-BE49-F238E27FC236}">
                    <a16:creationId xmlns:a16="http://schemas.microsoft.com/office/drawing/2014/main" id="{A2705FCF-17FC-2EC3-8B56-190A33C7049A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8" name="Cube 77">
                <a:extLst>
                  <a:ext uri="{FF2B5EF4-FFF2-40B4-BE49-F238E27FC236}">
                    <a16:creationId xmlns:a16="http://schemas.microsoft.com/office/drawing/2014/main" id="{08BD761E-56C1-139F-2702-1C06E35DEA23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9" name="Cube 78">
                <a:extLst>
                  <a:ext uri="{FF2B5EF4-FFF2-40B4-BE49-F238E27FC236}">
                    <a16:creationId xmlns:a16="http://schemas.microsoft.com/office/drawing/2014/main" id="{3660BF1F-9AE4-71CD-EAF3-B5E68DB81F99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0" name="Cube 79">
                <a:extLst>
                  <a:ext uri="{FF2B5EF4-FFF2-40B4-BE49-F238E27FC236}">
                    <a16:creationId xmlns:a16="http://schemas.microsoft.com/office/drawing/2014/main" id="{945F4DCB-3FD6-F3BF-9A5D-2ECC43032893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1" name="Cube 80">
                <a:extLst>
                  <a:ext uri="{FF2B5EF4-FFF2-40B4-BE49-F238E27FC236}">
                    <a16:creationId xmlns:a16="http://schemas.microsoft.com/office/drawing/2014/main" id="{64271883-4D2E-9108-06F3-8B2786133F0B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2" name="Cube 81">
                <a:extLst>
                  <a:ext uri="{FF2B5EF4-FFF2-40B4-BE49-F238E27FC236}">
                    <a16:creationId xmlns:a16="http://schemas.microsoft.com/office/drawing/2014/main" id="{8AE56C06-ABE4-B65D-3ED0-BB3454BC9FBD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3" name="Cube 82">
                <a:extLst>
                  <a:ext uri="{FF2B5EF4-FFF2-40B4-BE49-F238E27FC236}">
                    <a16:creationId xmlns:a16="http://schemas.microsoft.com/office/drawing/2014/main" id="{7807F9E3-42D3-CD4A-ED51-BD8A6518F2EF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84" name="Groupe 83">
              <a:extLst>
                <a:ext uri="{FF2B5EF4-FFF2-40B4-BE49-F238E27FC236}">
                  <a16:creationId xmlns:a16="http://schemas.microsoft.com/office/drawing/2014/main" id="{0A87A0EA-B394-E70E-E398-0EE64B3C0547}"/>
                </a:ext>
              </a:extLst>
            </p:cNvPr>
            <p:cNvGrpSpPr/>
            <p:nvPr/>
          </p:nvGrpSpPr>
          <p:grpSpPr>
            <a:xfrm>
              <a:off x="6480346" y="1349874"/>
              <a:ext cx="387626" cy="3002234"/>
              <a:chOff x="1889885" y="1715850"/>
              <a:chExt cx="387626" cy="3002234"/>
            </a:xfrm>
          </p:grpSpPr>
          <p:sp>
            <p:nvSpPr>
              <p:cNvPr id="85" name="Cube 84">
                <a:extLst>
                  <a:ext uri="{FF2B5EF4-FFF2-40B4-BE49-F238E27FC236}">
                    <a16:creationId xmlns:a16="http://schemas.microsoft.com/office/drawing/2014/main" id="{BF02C36A-F0BF-32CC-F5AB-97CE4F582918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6" name="Cube 85">
                <a:extLst>
                  <a:ext uri="{FF2B5EF4-FFF2-40B4-BE49-F238E27FC236}">
                    <a16:creationId xmlns:a16="http://schemas.microsoft.com/office/drawing/2014/main" id="{CB576F84-26F7-2BD5-B31F-031B5953D667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7" name="Cube 86">
                <a:extLst>
                  <a:ext uri="{FF2B5EF4-FFF2-40B4-BE49-F238E27FC236}">
                    <a16:creationId xmlns:a16="http://schemas.microsoft.com/office/drawing/2014/main" id="{5451978A-A83A-46D5-9A4C-DE869D4ABC38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8" name="Cube 87">
                <a:extLst>
                  <a:ext uri="{FF2B5EF4-FFF2-40B4-BE49-F238E27FC236}">
                    <a16:creationId xmlns:a16="http://schemas.microsoft.com/office/drawing/2014/main" id="{7CA40EBE-559E-F3E2-E484-06AF777DA088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9" name="Cube 88">
                <a:extLst>
                  <a:ext uri="{FF2B5EF4-FFF2-40B4-BE49-F238E27FC236}">
                    <a16:creationId xmlns:a16="http://schemas.microsoft.com/office/drawing/2014/main" id="{0D315B69-73F9-D4CA-4E19-43701ED2BBA3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0" name="Cube 89">
                <a:extLst>
                  <a:ext uri="{FF2B5EF4-FFF2-40B4-BE49-F238E27FC236}">
                    <a16:creationId xmlns:a16="http://schemas.microsoft.com/office/drawing/2014/main" id="{882794BD-CE8F-0757-4002-7B9D96E8D2F2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1" name="Cube 90">
                <a:extLst>
                  <a:ext uri="{FF2B5EF4-FFF2-40B4-BE49-F238E27FC236}">
                    <a16:creationId xmlns:a16="http://schemas.microsoft.com/office/drawing/2014/main" id="{AE6AC269-773A-8669-8839-BBB3C6872C4F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2" name="Cube 91">
                <a:extLst>
                  <a:ext uri="{FF2B5EF4-FFF2-40B4-BE49-F238E27FC236}">
                    <a16:creationId xmlns:a16="http://schemas.microsoft.com/office/drawing/2014/main" id="{85D19E19-1FBC-4EBB-44AE-476725EFE183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3" name="Cube 92">
                <a:extLst>
                  <a:ext uri="{FF2B5EF4-FFF2-40B4-BE49-F238E27FC236}">
                    <a16:creationId xmlns:a16="http://schemas.microsoft.com/office/drawing/2014/main" id="{92CEAFA9-804F-8B50-03D5-95078CBB4628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4" name="Cube 93">
                <a:extLst>
                  <a:ext uri="{FF2B5EF4-FFF2-40B4-BE49-F238E27FC236}">
                    <a16:creationId xmlns:a16="http://schemas.microsoft.com/office/drawing/2014/main" id="{3C7E2ED3-7EA5-42F7-96EB-424E54FE34C9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95" name="Groupe 94">
              <a:extLst>
                <a:ext uri="{FF2B5EF4-FFF2-40B4-BE49-F238E27FC236}">
                  <a16:creationId xmlns:a16="http://schemas.microsoft.com/office/drawing/2014/main" id="{CEE913E3-2DC2-B5E5-04EA-E39F5071E0AB}"/>
                </a:ext>
              </a:extLst>
            </p:cNvPr>
            <p:cNvGrpSpPr/>
            <p:nvPr/>
          </p:nvGrpSpPr>
          <p:grpSpPr>
            <a:xfrm>
              <a:off x="6762187" y="1351489"/>
              <a:ext cx="387626" cy="3002234"/>
              <a:chOff x="1889885" y="1715850"/>
              <a:chExt cx="387626" cy="3002234"/>
            </a:xfrm>
          </p:grpSpPr>
          <p:sp>
            <p:nvSpPr>
              <p:cNvPr id="96" name="Cube 95">
                <a:extLst>
                  <a:ext uri="{FF2B5EF4-FFF2-40B4-BE49-F238E27FC236}">
                    <a16:creationId xmlns:a16="http://schemas.microsoft.com/office/drawing/2014/main" id="{013E4694-5ED6-7327-29C2-631A60D92582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7" name="Cube 96">
                <a:extLst>
                  <a:ext uri="{FF2B5EF4-FFF2-40B4-BE49-F238E27FC236}">
                    <a16:creationId xmlns:a16="http://schemas.microsoft.com/office/drawing/2014/main" id="{09400A57-A8D6-B9CA-4B43-0F84EAB615CC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8" name="Cube 97">
                <a:extLst>
                  <a:ext uri="{FF2B5EF4-FFF2-40B4-BE49-F238E27FC236}">
                    <a16:creationId xmlns:a16="http://schemas.microsoft.com/office/drawing/2014/main" id="{C876F132-7B32-8234-D8E5-51ACF4AA57E8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9" name="Cube 98">
                <a:extLst>
                  <a:ext uri="{FF2B5EF4-FFF2-40B4-BE49-F238E27FC236}">
                    <a16:creationId xmlns:a16="http://schemas.microsoft.com/office/drawing/2014/main" id="{E7F362F5-1959-CBCC-4BB2-55CC6E33C0A8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0" name="Cube 99">
                <a:extLst>
                  <a:ext uri="{FF2B5EF4-FFF2-40B4-BE49-F238E27FC236}">
                    <a16:creationId xmlns:a16="http://schemas.microsoft.com/office/drawing/2014/main" id="{65E20D76-281F-11F1-86DC-291CC7D74B98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1" name="Cube 100">
                <a:extLst>
                  <a:ext uri="{FF2B5EF4-FFF2-40B4-BE49-F238E27FC236}">
                    <a16:creationId xmlns:a16="http://schemas.microsoft.com/office/drawing/2014/main" id="{FE0C2690-57CC-6F31-DEFF-2464D05087BD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2" name="Cube 101">
                <a:extLst>
                  <a:ext uri="{FF2B5EF4-FFF2-40B4-BE49-F238E27FC236}">
                    <a16:creationId xmlns:a16="http://schemas.microsoft.com/office/drawing/2014/main" id="{BE253391-F09C-A908-8CCF-D527E83182CA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3" name="Cube 102">
                <a:extLst>
                  <a:ext uri="{FF2B5EF4-FFF2-40B4-BE49-F238E27FC236}">
                    <a16:creationId xmlns:a16="http://schemas.microsoft.com/office/drawing/2014/main" id="{963C313B-5EBC-DC2A-18D5-6484F0A5D189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4" name="Cube 103">
                <a:extLst>
                  <a:ext uri="{FF2B5EF4-FFF2-40B4-BE49-F238E27FC236}">
                    <a16:creationId xmlns:a16="http://schemas.microsoft.com/office/drawing/2014/main" id="{79EEBC48-4DD6-448C-3D28-F1C920BC423D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5" name="Cube 104">
                <a:extLst>
                  <a:ext uri="{FF2B5EF4-FFF2-40B4-BE49-F238E27FC236}">
                    <a16:creationId xmlns:a16="http://schemas.microsoft.com/office/drawing/2014/main" id="{5947ECEB-9523-F4E0-8579-FE5AA308D3CA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106" name="Groupe 105">
              <a:extLst>
                <a:ext uri="{FF2B5EF4-FFF2-40B4-BE49-F238E27FC236}">
                  <a16:creationId xmlns:a16="http://schemas.microsoft.com/office/drawing/2014/main" id="{1DBB10EA-678F-80CB-0DF1-FBF163C61061}"/>
                </a:ext>
              </a:extLst>
            </p:cNvPr>
            <p:cNvGrpSpPr/>
            <p:nvPr/>
          </p:nvGrpSpPr>
          <p:grpSpPr>
            <a:xfrm>
              <a:off x="7054766" y="1353571"/>
              <a:ext cx="387626" cy="3002234"/>
              <a:chOff x="1889885" y="1715850"/>
              <a:chExt cx="387626" cy="3002234"/>
            </a:xfrm>
          </p:grpSpPr>
          <p:sp>
            <p:nvSpPr>
              <p:cNvPr id="107" name="Cube 106">
                <a:extLst>
                  <a:ext uri="{FF2B5EF4-FFF2-40B4-BE49-F238E27FC236}">
                    <a16:creationId xmlns:a16="http://schemas.microsoft.com/office/drawing/2014/main" id="{AE29FF5B-EE57-1207-5FDA-D5A4E36084B9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8" name="Cube 107">
                <a:extLst>
                  <a:ext uri="{FF2B5EF4-FFF2-40B4-BE49-F238E27FC236}">
                    <a16:creationId xmlns:a16="http://schemas.microsoft.com/office/drawing/2014/main" id="{2239A817-5F09-46DA-D733-6766DC5A5F1E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9" name="Cube 108">
                <a:extLst>
                  <a:ext uri="{FF2B5EF4-FFF2-40B4-BE49-F238E27FC236}">
                    <a16:creationId xmlns:a16="http://schemas.microsoft.com/office/drawing/2014/main" id="{D1C5DD76-FA48-0035-51DA-E87C41AEE052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0" name="Cube 109">
                <a:extLst>
                  <a:ext uri="{FF2B5EF4-FFF2-40B4-BE49-F238E27FC236}">
                    <a16:creationId xmlns:a16="http://schemas.microsoft.com/office/drawing/2014/main" id="{71A27EF7-26E0-1D5C-B118-4350BD2B275A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1" name="Cube 110">
                <a:extLst>
                  <a:ext uri="{FF2B5EF4-FFF2-40B4-BE49-F238E27FC236}">
                    <a16:creationId xmlns:a16="http://schemas.microsoft.com/office/drawing/2014/main" id="{51895EC5-E0AC-10ED-B7EF-3FE5C974290B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2" name="Cube 111">
                <a:extLst>
                  <a:ext uri="{FF2B5EF4-FFF2-40B4-BE49-F238E27FC236}">
                    <a16:creationId xmlns:a16="http://schemas.microsoft.com/office/drawing/2014/main" id="{53E2FB56-D64D-7C6F-5F03-CE84B536F204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3" name="Cube 112">
                <a:extLst>
                  <a:ext uri="{FF2B5EF4-FFF2-40B4-BE49-F238E27FC236}">
                    <a16:creationId xmlns:a16="http://schemas.microsoft.com/office/drawing/2014/main" id="{E93D1906-2358-4A42-A951-705B7E5AFF39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4" name="Cube 113">
                <a:extLst>
                  <a:ext uri="{FF2B5EF4-FFF2-40B4-BE49-F238E27FC236}">
                    <a16:creationId xmlns:a16="http://schemas.microsoft.com/office/drawing/2014/main" id="{BCBF055B-0ABF-6431-6F29-B1E3AC47E87E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5" name="Cube 114">
                <a:extLst>
                  <a:ext uri="{FF2B5EF4-FFF2-40B4-BE49-F238E27FC236}">
                    <a16:creationId xmlns:a16="http://schemas.microsoft.com/office/drawing/2014/main" id="{1496D75B-5A18-0AD4-2720-CB15A6B6D2A9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6" name="Cube 115">
                <a:extLst>
                  <a:ext uri="{FF2B5EF4-FFF2-40B4-BE49-F238E27FC236}">
                    <a16:creationId xmlns:a16="http://schemas.microsoft.com/office/drawing/2014/main" id="{E640D101-5379-6084-D052-1ED9B4B4DF01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117" name="Groupe 116">
              <a:extLst>
                <a:ext uri="{FF2B5EF4-FFF2-40B4-BE49-F238E27FC236}">
                  <a16:creationId xmlns:a16="http://schemas.microsoft.com/office/drawing/2014/main" id="{D7D571D5-CB1F-3366-C2C5-AF93B615E93D}"/>
                </a:ext>
              </a:extLst>
            </p:cNvPr>
            <p:cNvGrpSpPr/>
            <p:nvPr/>
          </p:nvGrpSpPr>
          <p:grpSpPr>
            <a:xfrm>
              <a:off x="7336607" y="1355186"/>
              <a:ext cx="387626" cy="3002234"/>
              <a:chOff x="1889885" y="1715850"/>
              <a:chExt cx="387626" cy="3002234"/>
            </a:xfrm>
          </p:grpSpPr>
          <p:sp>
            <p:nvSpPr>
              <p:cNvPr id="118" name="Cube 117">
                <a:extLst>
                  <a:ext uri="{FF2B5EF4-FFF2-40B4-BE49-F238E27FC236}">
                    <a16:creationId xmlns:a16="http://schemas.microsoft.com/office/drawing/2014/main" id="{AD5570E7-0F1A-220F-0805-E6C3366014C2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9" name="Cube 118">
                <a:extLst>
                  <a:ext uri="{FF2B5EF4-FFF2-40B4-BE49-F238E27FC236}">
                    <a16:creationId xmlns:a16="http://schemas.microsoft.com/office/drawing/2014/main" id="{E70315C4-B4E5-8B36-ADBF-3BD53969774A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0" name="Cube 119">
                <a:extLst>
                  <a:ext uri="{FF2B5EF4-FFF2-40B4-BE49-F238E27FC236}">
                    <a16:creationId xmlns:a16="http://schemas.microsoft.com/office/drawing/2014/main" id="{6208650F-45DB-210F-CF48-8678FB0EC36F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1" name="Cube 120">
                <a:extLst>
                  <a:ext uri="{FF2B5EF4-FFF2-40B4-BE49-F238E27FC236}">
                    <a16:creationId xmlns:a16="http://schemas.microsoft.com/office/drawing/2014/main" id="{57F392A5-B3D6-9452-5116-38CD6EC58DDF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2" name="Cube 121">
                <a:extLst>
                  <a:ext uri="{FF2B5EF4-FFF2-40B4-BE49-F238E27FC236}">
                    <a16:creationId xmlns:a16="http://schemas.microsoft.com/office/drawing/2014/main" id="{062076DF-670C-62A9-2A99-B71D91AFA26D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3" name="Cube 122">
                <a:extLst>
                  <a:ext uri="{FF2B5EF4-FFF2-40B4-BE49-F238E27FC236}">
                    <a16:creationId xmlns:a16="http://schemas.microsoft.com/office/drawing/2014/main" id="{02533F6A-52E0-7AF0-5FA1-4912AFB8EC8C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4" name="Cube 123">
                <a:extLst>
                  <a:ext uri="{FF2B5EF4-FFF2-40B4-BE49-F238E27FC236}">
                    <a16:creationId xmlns:a16="http://schemas.microsoft.com/office/drawing/2014/main" id="{F58ABCEE-13BD-C7B2-E422-26CE84FCB9C2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5" name="Cube 124">
                <a:extLst>
                  <a:ext uri="{FF2B5EF4-FFF2-40B4-BE49-F238E27FC236}">
                    <a16:creationId xmlns:a16="http://schemas.microsoft.com/office/drawing/2014/main" id="{8CAB0518-317D-A737-BEFE-711694AA97AF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6" name="Cube 125">
                <a:extLst>
                  <a:ext uri="{FF2B5EF4-FFF2-40B4-BE49-F238E27FC236}">
                    <a16:creationId xmlns:a16="http://schemas.microsoft.com/office/drawing/2014/main" id="{0C0D2645-9CC9-F6A6-D059-B7669B5316DF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7" name="Cube 126">
                <a:extLst>
                  <a:ext uri="{FF2B5EF4-FFF2-40B4-BE49-F238E27FC236}">
                    <a16:creationId xmlns:a16="http://schemas.microsoft.com/office/drawing/2014/main" id="{0B84BFE3-8FA0-3FF8-6D54-E1906F86D05D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128" name="Groupe 127">
              <a:extLst>
                <a:ext uri="{FF2B5EF4-FFF2-40B4-BE49-F238E27FC236}">
                  <a16:creationId xmlns:a16="http://schemas.microsoft.com/office/drawing/2014/main" id="{34D66FEE-9767-E2A8-61CC-5A6289317ADA}"/>
                </a:ext>
              </a:extLst>
            </p:cNvPr>
            <p:cNvGrpSpPr/>
            <p:nvPr/>
          </p:nvGrpSpPr>
          <p:grpSpPr>
            <a:xfrm>
              <a:off x="7622313" y="1354637"/>
              <a:ext cx="387626" cy="3002234"/>
              <a:chOff x="1889885" y="1715850"/>
              <a:chExt cx="387626" cy="3002234"/>
            </a:xfrm>
          </p:grpSpPr>
          <p:sp>
            <p:nvSpPr>
              <p:cNvPr id="129" name="Cube 128">
                <a:extLst>
                  <a:ext uri="{FF2B5EF4-FFF2-40B4-BE49-F238E27FC236}">
                    <a16:creationId xmlns:a16="http://schemas.microsoft.com/office/drawing/2014/main" id="{7BA55E45-CD04-8F62-003B-7648BF492493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0" name="Cube 129">
                <a:extLst>
                  <a:ext uri="{FF2B5EF4-FFF2-40B4-BE49-F238E27FC236}">
                    <a16:creationId xmlns:a16="http://schemas.microsoft.com/office/drawing/2014/main" id="{D4F286E6-80C5-DFDD-0389-D5688E97B841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1" name="Cube 130">
                <a:extLst>
                  <a:ext uri="{FF2B5EF4-FFF2-40B4-BE49-F238E27FC236}">
                    <a16:creationId xmlns:a16="http://schemas.microsoft.com/office/drawing/2014/main" id="{EA6557CE-68B7-4299-15FE-FD3B0B572AFF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2" name="Cube 131">
                <a:extLst>
                  <a:ext uri="{FF2B5EF4-FFF2-40B4-BE49-F238E27FC236}">
                    <a16:creationId xmlns:a16="http://schemas.microsoft.com/office/drawing/2014/main" id="{F89E57F2-2FD0-6393-6399-6D63C74BCB74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3" name="Cube 132">
                <a:extLst>
                  <a:ext uri="{FF2B5EF4-FFF2-40B4-BE49-F238E27FC236}">
                    <a16:creationId xmlns:a16="http://schemas.microsoft.com/office/drawing/2014/main" id="{A61F3AB2-E4BE-0E84-3F38-0C8E2C47075E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4" name="Cube 133">
                <a:extLst>
                  <a:ext uri="{FF2B5EF4-FFF2-40B4-BE49-F238E27FC236}">
                    <a16:creationId xmlns:a16="http://schemas.microsoft.com/office/drawing/2014/main" id="{38067B15-D743-1949-27C9-53DED687B93B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5" name="Cube 134">
                <a:extLst>
                  <a:ext uri="{FF2B5EF4-FFF2-40B4-BE49-F238E27FC236}">
                    <a16:creationId xmlns:a16="http://schemas.microsoft.com/office/drawing/2014/main" id="{BDFC2BB9-0CE8-439F-6353-EF25B6CD134C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6" name="Cube 135">
                <a:extLst>
                  <a:ext uri="{FF2B5EF4-FFF2-40B4-BE49-F238E27FC236}">
                    <a16:creationId xmlns:a16="http://schemas.microsoft.com/office/drawing/2014/main" id="{24AF0B69-29D7-1889-3594-363A3AB61A96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7" name="Cube 136">
                <a:extLst>
                  <a:ext uri="{FF2B5EF4-FFF2-40B4-BE49-F238E27FC236}">
                    <a16:creationId xmlns:a16="http://schemas.microsoft.com/office/drawing/2014/main" id="{5DFB2B0B-67EF-8462-BBBE-9D0B04EEC546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8" name="Cube 137">
                <a:extLst>
                  <a:ext uri="{FF2B5EF4-FFF2-40B4-BE49-F238E27FC236}">
                    <a16:creationId xmlns:a16="http://schemas.microsoft.com/office/drawing/2014/main" id="{A64DE5C9-B21C-6967-9924-AAE37629E672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139" name="Groupe 138">
              <a:extLst>
                <a:ext uri="{FF2B5EF4-FFF2-40B4-BE49-F238E27FC236}">
                  <a16:creationId xmlns:a16="http://schemas.microsoft.com/office/drawing/2014/main" id="{93E49B5B-9405-DA18-C845-C1F70E5C6505}"/>
                </a:ext>
              </a:extLst>
            </p:cNvPr>
            <p:cNvGrpSpPr/>
            <p:nvPr/>
          </p:nvGrpSpPr>
          <p:grpSpPr>
            <a:xfrm>
              <a:off x="7904154" y="1356252"/>
              <a:ext cx="387626" cy="3002234"/>
              <a:chOff x="1889885" y="1715850"/>
              <a:chExt cx="387626" cy="3002234"/>
            </a:xfrm>
          </p:grpSpPr>
          <p:sp>
            <p:nvSpPr>
              <p:cNvPr id="140" name="Cube 139">
                <a:extLst>
                  <a:ext uri="{FF2B5EF4-FFF2-40B4-BE49-F238E27FC236}">
                    <a16:creationId xmlns:a16="http://schemas.microsoft.com/office/drawing/2014/main" id="{BCEEA83F-C1EE-D604-C7DB-BC34A7DCA730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1" name="Cube 140">
                <a:extLst>
                  <a:ext uri="{FF2B5EF4-FFF2-40B4-BE49-F238E27FC236}">
                    <a16:creationId xmlns:a16="http://schemas.microsoft.com/office/drawing/2014/main" id="{5FE229BD-EF0F-A63C-5C29-C5D2D60D341D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2" name="Cube 141">
                <a:extLst>
                  <a:ext uri="{FF2B5EF4-FFF2-40B4-BE49-F238E27FC236}">
                    <a16:creationId xmlns:a16="http://schemas.microsoft.com/office/drawing/2014/main" id="{62F0FA98-663D-C2EA-579E-D7105FD3606C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3" name="Cube 142">
                <a:extLst>
                  <a:ext uri="{FF2B5EF4-FFF2-40B4-BE49-F238E27FC236}">
                    <a16:creationId xmlns:a16="http://schemas.microsoft.com/office/drawing/2014/main" id="{1C0A2A13-041C-5601-A065-60AEA99017FA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4" name="Cube 143">
                <a:extLst>
                  <a:ext uri="{FF2B5EF4-FFF2-40B4-BE49-F238E27FC236}">
                    <a16:creationId xmlns:a16="http://schemas.microsoft.com/office/drawing/2014/main" id="{088B4A45-DEB5-A275-D890-3D7A267D092C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5" name="Cube 144">
                <a:extLst>
                  <a:ext uri="{FF2B5EF4-FFF2-40B4-BE49-F238E27FC236}">
                    <a16:creationId xmlns:a16="http://schemas.microsoft.com/office/drawing/2014/main" id="{680C2349-69B7-5792-6C80-A4E4AA71BD64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6" name="Cube 145">
                <a:extLst>
                  <a:ext uri="{FF2B5EF4-FFF2-40B4-BE49-F238E27FC236}">
                    <a16:creationId xmlns:a16="http://schemas.microsoft.com/office/drawing/2014/main" id="{F4DFBF76-0F38-7452-2CBC-ABCFAB941F58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7" name="Cube 146">
                <a:extLst>
                  <a:ext uri="{FF2B5EF4-FFF2-40B4-BE49-F238E27FC236}">
                    <a16:creationId xmlns:a16="http://schemas.microsoft.com/office/drawing/2014/main" id="{2680C4B1-4E67-D505-E9A2-E4A01D6A2E84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8" name="Cube 147">
                <a:extLst>
                  <a:ext uri="{FF2B5EF4-FFF2-40B4-BE49-F238E27FC236}">
                    <a16:creationId xmlns:a16="http://schemas.microsoft.com/office/drawing/2014/main" id="{97F35809-73A4-A791-5909-D24A304D62A7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9" name="Cube 148">
                <a:extLst>
                  <a:ext uri="{FF2B5EF4-FFF2-40B4-BE49-F238E27FC236}">
                    <a16:creationId xmlns:a16="http://schemas.microsoft.com/office/drawing/2014/main" id="{D0C2782C-A055-A584-F3E2-C281868B5FEE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699348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E6E24-18F6-6827-6975-6E2F7D08C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84D72A-A575-5C20-55C6-769877D71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6AC075E4-42B3-98A1-D1DD-337521FC163F}"/>
              </a:ext>
            </a:extLst>
          </p:cNvPr>
          <p:cNvSpPr txBox="1"/>
          <p:nvPr/>
        </p:nvSpPr>
        <p:spPr>
          <a:xfrm>
            <a:off x="1686813" y="4236473"/>
            <a:ext cx="671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1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D0A087EF-985A-F5B2-805A-D845B28AFF18}"/>
                  </a:ext>
                </a:extLst>
              </p:cNvPr>
              <p:cNvSpPr txBox="1"/>
              <p:nvPr/>
            </p:nvSpPr>
            <p:spPr>
              <a:xfrm>
                <a:off x="5410438" y="4429871"/>
                <a:ext cx="2750930" cy="10175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  <m:r>
                        <a:rPr lang="fr-FR" sz="3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sz="3200" b="0" dirty="0">
                  <a:solidFill>
                    <a:srgbClr val="00B050"/>
                  </a:solidFill>
                </a:endParaRPr>
              </a:p>
            </p:txBody>
          </p:sp>
        </mc:Choice>
        <mc:Fallback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D0A087EF-985A-F5B2-805A-D845B28AFF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438" y="4429871"/>
                <a:ext cx="2750930" cy="101752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9" name="Groupe 18">
            <a:extLst>
              <a:ext uri="{FF2B5EF4-FFF2-40B4-BE49-F238E27FC236}">
                <a16:creationId xmlns:a16="http://schemas.microsoft.com/office/drawing/2014/main" id="{D162B63C-6DDC-391F-FD3A-565882AE2C5E}"/>
              </a:ext>
            </a:extLst>
          </p:cNvPr>
          <p:cNvGrpSpPr/>
          <p:nvPr/>
        </p:nvGrpSpPr>
        <p:grpSpPr>
          <a:xfrm>
            <a:off x="6448839" y="1234239"/>
            <a:ext cx="387626" cy="3002234"/>
            <a:chOff x="1889885" y="1715850"/>
            <a:chExt cx="387626" cy="3002234"/>
          </a:xfrm>
        </p:grpSpPr>
        <p:sp>
          <p:nvSpPr>
            <p:cNvPr id="34" name="Cube 33">
              <a:extLst>
                <a:ext uri="{FF2B5EF4-FFF2-40B4-BE49-F238E27FC236}">
                  <a16:creationId xmlns:a16="http://schemas.microsoft.com/office/drawing/2014/main" id="{D4B7E754-EEBA-36FE-1004-3A5FEB4A6E57}"/>
                </a:ext>
              </a:extLst>
            </p:cNvPr>
            <p:cNvSpPr/>
            <p:nvPr/>
          </p:nvSpPr>
          <p:spPr>
            <a:xfrm>
              <a:off x="1889885" y="433045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5" name="Cube 34">
              <a:extLst>
                <a:ext uri="{FF2B5EF4-FFF2-40B4-BE49-F238E27FC236}">
                  <a16:creationId xmlns:a16="http://schemas.microsoft.com/office/drawing/2014/main" id="{A3C62DD7-E26A-628A-3350-019FFC749851}"/>
                </a:ext>
              </a:extLst>
            </p:cNvPr>
            <p:cNvSpPr/>
            <p:nvPr/>
          </p:nvSpPr>
          <p:spPr>
            <a:xfrm>
              <a:off x="1889885" y="403994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6" name="Cube 35">
              <a:extLst>
                <a:ext uri="{FF2B5EF4-FFF2-40B4-BE49-F238E27FC236}">
                  <a16:creationId xmlns:a16="http://schemas.microsoft.com/office/drawing/2014/main" id="{17D195C7-6473-1075-14BC-C2FD78F6B1F2}"/>
                </a:ext>
              </a:extLst>
            </p:cNvPr>
            <p:cNvSpPr/>
            <p:nvPr/>
          </p:nvSpPr>
          <p:spPr>
            <a:xfrm>
              <a:off x="1889885" y="374943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7" name="Cube 36">
              <a:extLst>
                <a:ext uri="{FF2B5EF4-FFF2-40B4-BE49-F238E27FC236}">
                  <a16:creationId xmlns:a16="http://schemas.microsoft.com/office/drawing/2014/main" id="{02492C9F-A2E2-9B50-0FD6-5D5CB23BE873}"/>
                </a:ext>
              </a:extLst>
            </p:cNvPr>
            <p:cNvSpPr/>
            <p:nvPr/>
          </p:nvSpPr>
          <p:spPr>
            <a:xfrm>
              <a:off x="1889885" y="345892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8" name="Cube 37">
              <a:extLst>
                <a:ext uri="{FF2B5EF4-FFF2-40B4-BE49-F238E27FC236}">
                  <a16:creationId xmlns:a16="http://schemas.microsoft.com/office/drawing/2014/main" id="{BD1D0761-DCB3-25B1-2C0E-2E2EDBD84511}"/>
                </a:ext>
              </a:extLst>
            </p:cNvPr>
            <p:cNvSpPr/>
            <p:nvPr/>
          </p:nvSpPr>
          <p:spPr>
            <a:xfrm>
              <a:off x="1889885" y="316841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9" name="Cube 38">
              <a:extLst>
                <a:ext uri="{FF2B5EF4-FFF2-40B4-BE49-F238E27FC236}">
                  <a16:creationId xmlns:a16="http://schemas.microsoft.com/office/drawing/2014/main" id="{471EE3CA-ACB9-54F9-C8F4-82561128494F}"/>
                </a:ext>
              </a:extLst>
            </p:cNvPr>
            <p:cNvSpPr/>
            <p:nvPr/>
          </p:nvSpPr>
          <p:spPr>
            <a:xfrm>
              <a:off x="1889885" y="287789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Cube 39">
              <a:extLst>
                <a:ext uri="{FF2B5EF4-FFF2-40B4-BE49-F238E27FC236}">
                  <a16:creationId xmlns:a16="http://schemas.microsoft.com/office/drawing/2014/main" id="{CFC0D094-9BD2-8A5E-7F5C-FF27404BFE7F}"/>
                </a:ext>
              </a:extLst>
            </p:cNvPr>
            <p:cNvSpPr/>
            <p:nvPr/>
          </p:nvSpPr>
          <p:spPr>
            <a:xfrm>
              <a:off x="1889885" y="258738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1" name="Cube 40">
              <a:extLst>
                <a:ext uri="{FF2B5EF4-FFF2-40B4-BE49-F238E27FC236}">
                  <a16:creationId xmlns:a16="http://schemas.microsoft.com/office/drawing/2014/main" id="{C3E6441C-3A54-7A5A-1423-0038571BD6D1}"/>
                </a:ext>
              </a:extLst>
            </p:cNvPr>
            <p:cNvSpPr/>
            <p:nvPr/>
          </p:nvSpPr>
          <p:spPr>
            <a:xfrm>
              <a:off x="1889885" y="229687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2" name="Cube 41">
              <a:extLst>
                <a:ext uri="{FF2B5EF4-FFF2-40B4-BE49-F238E27FC236}">
                  <a16:creationId xmlns:a16="http://schemas.microsoft.com/office/drawing/2014/main" id="{224C0F47-F4EE-9C87-77CA-6087DE4E590D}"/>
                </a:ext>
              </a:extLst>
            </p:cNvPr>
            <p:cNvSpPr/>
            <p:nvPr/>
          </p:nvSpPr>
          <p:spPr>
            <a:xfrm>
              <a:off x="1889885" y="200636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3" name="Cube 42">
              <a:extLst>
                <a:ext uri="{FF2B5EF4-FFF2-40B4-BE49-F238E27FC236}">
                  <a16:creationId xmlns:a16="http://schemas.microsoft.com/office/drawing/2014/main" id="{110F2F78-9060-296D-07C1-918ED1048273}"/>
                </a:ext>
              </a:extLst>
            </p:cNvPr>
            <p:cNvSpPr/>
            <p:nvPr/>
          </p:nvSpPr>
          <p:spPr>
            <a:xfrm>
              <a:off x="1889885" y="171585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44" name="Flèche : droite 43">
            <a:extLst>
              <a:ext uri="{FF2B5EF4-FFF2-40B4-BE49-F238E27FC236}">
                <a16:creationId xmlns:a16="http://schemas.microsoft.com/office/drawing/2014/main" id="{303E0597-43E1-4D07-8392-EF1C7403FAC6}"/>
              </a:ext>
            </a:extLst>
          </p:cNvPr>
          <p:cNvSpPr/>
          <p:nvPr/>
        </p:nvSpPr>
        <p:spPr>
          <a:xfrm>
            <a:off x="3925128" y="2589711"/>
            <a:ext cx="1955800" cy="774837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5" name="Groupe 44">
            <a:extLst>
              <a:ext uri="{FF2B5EF4-FFF2-40B4-BE49-F238E27FC236}">
                <a16:creationId xmlns:a16="http://schemas.microsoft.com/office/drawing/2014/main" id="{8416AE5E-8AA8-1204-FAB3-0D113015666E}"/>
              </a:ext>
            </a:extLst>
          </p:cNvPr>
          <p:cNvGrpSpPr/>
          <p:nvPr/>
        </p:nvGrpSpPr>
        <p:grpSpPr>
          <a:xfrm>
            <a:off x="507655" y="1170466"/>
            <a:ext cx="2938798" cy="3008612"/>
            <a:chOff x="5352982" y="1349874"/>
            <a:chExt cx="2938798" cy="3008612"/>
          </a:xfrm>
        </p:grpSpPr>
        <p:grpSp>
          <p:nvGrpSpPr>
            <p:cNvPr id="46" name="Groupe 45">
              <a:extLst>
                <a:ext uri="{FF2B5EF4-FFF2-40B4-BE49-F238E27FC236}">
                  <a16:creationId xmlns:a16="http://schemas.microsoft.com/office/drawing/2014/main" id="{499B30DD-8D0B-E044-E573-7E47D5C56E99}"/>
                </a:ext>
              </a:extLst>
            </p:cNvPr>
            <p:cNvGrpSpPr/>
            <p:nvPr/>
          </p:nvGrpSpPr>
          <p:grpSpPr>
            <a:xfrm>
              <a:off x="5352982" y="1349874"/>
              <a:ext cx="387626" cy="3002234"/>
              <a:chOff x="1889885" y="1715850"/>
              <a:chExt cx="387626" cy="3002234"/>
            </a:xfrm>
          </p:grpSpPr>
          <p:sp>
            <p:nvSpPr>
              <p:cNvPr id="175" name="Cube 174">
                <a:extLst>
                  <a:ext uri="{FF2B5EF4-FFF2-40B4-BE49-F238E27FC236}">
                    <a16:creationId xmlns:a16="http://schemas.microsoft.com/office/drawing/2014/main" id="{623506AD-EB5D-04A4-4828-7B67E6E5BB92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6" name="Cube 175">
                <a:extLst>
                  <a:ext uri="{FF2B5EF4-FFF2-40B4-BE49-F238E27FC236}">
                    <a16:creationId xmlns:a16="http://schemas.microsoft.com/office/drawing/2014/main" id="{AAD8C5DC-B0A0-9FDE-72EC-76EE8327C06A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7" name="Cube 176">
                <a:extLst>
                  <a:ext uri="{FF2B5EF4-FFF2-40B4-BE49-F238E27FC236}">
                    <a16:creationId xmlns:a16="http://schemas.microsoft.com/office/drawing/2014/main" id="{1401D5FF-90D6-7FAF-8CED-FC06025B7EF5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8" name="Cube 177">
                <a:extLst>
                  <a:ext uri="{FF2B5EF4-FFF2-40B4-BE49-F238E27FC236}">
                    <a16:creationId xmlns:a16="http://schemas.microsoft.com/office/drawing/2014/main" id="{51F32A61-C1BD-0A6C-8944-8C06C1837FD7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9" name="Cube 178">
                <a:extLst>
                  <a:ext uri="{FF2B5EF4-FFF2-40B4-BE49-F238E27FC236}">
                    <a16:creationId xmlns:a16="http://schemas.microsoft.com/office/drawing/2014/main" id="{BAB5A7CC-F8AA-9C64-1C4F-C046A5CB7F03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80" name="Cube 179">
                <a:extLst>
                  <a:ext uri="{FF2B5EF4-FFF2-40B4-BE49-F238E27FC236}">
                    <a16:creationId xmlns:a16="http://schemas.microsoft.com/office/drawing/2014/main" id="{DC9586E0-17AD-EC77-027A-B8343E8217E4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81" name="Cube 180">
                <a:extLst>
                  <a:ext uri="{FF2B5EF4-FFF2-40B4-BE49-F238E27FC236}">
                    <a16:creationId xmlns:a16="http://schemas.microsoft.com/office/drawing/2014/main" id="{16AD436C-6C0F-0CC1-A489-E1E126F6D1A9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82" name="Cube 181">
                <a:extLst>
                  <a:ext uri="{FF2B5EF4-FFF2-40B4-BE49-F238E27FC236}">
                    <a16:creationId xmlns:a16="http://schemas.microsoft.com/office/drawing/2014/main" id="{23520848-2AEE-3FA4-C66E-556B1B98B686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83" name="Cube 182">
                <a:extLst>
                  <a:ext uri="{FF2B5EF4-FFF2-40B4-BE49-F238E27FC236}">
                    <a16:creationId xmlns:a16="http://schemas.microsoft.com/office/drawing/2014/main" id="{C985D58E-7E8A-2971-2684-06AB8F3C2F5A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84" name="Cube 183">
                <a:extLst>
                  <a:ext uri="{FF2B5EF4-FFF2-40B4-BE49-F238E27FC236}">
                    <a16:creationId xmlns:a16="http://schemas.microsoft.com/office/drawing/2014/main" id="{BC82DE29-6FD1-EC52-8162-EF6A60F719D4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47" name="Groupe 46">
              <a:extLst>
                <a:ext uri="{FF2B5EF4-FFF2-40B4-BE49-F238E27FC236}">
                  <a16:creationId xmlns:a16="http://schemas.microsoft.com/office/drawing/2014/main" id="{2072CB63-E620-DED8-B923-DAA6E5E09766}"/>
                </a:ext>
              </a:extLst>
            </p:cNvPr>
            <p:cNvGrpSpPr/>
            <p:nvPr/>
          </p:nvGrpSpPr>
          <p:grpSpPr>
            <a:xfrm>
              <a:off x="5634823" y="1351489"/>
              <a:ext cx="387626" cy="3002234"/>
              <a:chOff x="1889885" y="1715850"/>
              <a:chExt cx="387626" cy="3002234"/>
            </a:xfrm>
          </p:grpSpPr>
          <p:sp>
            <p:nvSpPr>
              <p:cNvPr id="165" name="Cube 164">
                <a:extLst>
                  <a:ext uri="{FF2B5EF4-FFF2-40B4-BE49-F238E27FC236}">
                    <a16:creationId xmlns:a16="http://schemas.microsoft.com/office/drawing/2014/main" id="{0A6C48C7-6EB3-228B-7C53-E4B557550303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6" name="Cube 165">
                <a:extLst>
                  <a:ext uri="{FF2B5EF4-FFF2-40B4-BE49-F238E27FC236}">
                    <a16:creationId xmlns:a16="http://schemas.microsoft.com/office/drawing/2014/main" id="{6BF83715-3C5F-AE6B-4E81-CB418DDAC325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7" name="Cube 166">
                <a:extLst>
                  <a:ext uri="{FF2B5EF4-FFF2-40B4-BE49-F238E27FC236}">
                    <a16:creationId xmlns:a16="http://schemas.microsoft.com/office/drawing/2014/main" id="{F3CE6883-AA05-FAF5-2159-B01507B8F498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8" name="Cube 167">
                <a:extLst>
                  <a:ext uri="{FF2B5EF4-FFF2-40B4-BE49-F238E27FC236}">
                    <a16:creationId xmlns:a16="http://schemas.microsoft.com/office/drawing/2014/main" id="{F96E7333-F04E-BABE-7E4C-B7C03019F725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9" name="Cube 168">
                <a:extLst>
                  <a:ext uri="{FF2B5EF4-FFF2-40B4-BE49-F238E27FC236}">
                    <a16:creationId xmlns:a16="http://schemas.microsoft.com/office/drawing/2014/main" id="{3A409EFE-FAA8-7584-54ED-ABF229D7EF2C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0" name="Cube 169">
                <a:extLst>
                  <a:ext uri="{FF2B5EF4-FFF2-40B4-BE49-F238E27FC236}">
                    <a16:creationId xmlns:a16="http://schemas.microsoft.com/office/drawing/2014/main" id="{579B2527-F188-8E06-DACB-3861F084FF3D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1" name="Cube 170">
                <a:extLst>
                  <a:ext uri="{FF2B5EF4-FFF2-40B4-BE49-F238E27FC236}">
                    <a16:creationId xmlns:a16="http://schemas.microsoft.com/office/drawing/2014/main" id="{0E2744BD-3F15-2BD1-D4B4-21A1EA2DFAC7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2" name="Cube 171">
                <a:extLst>
                  <a:ext uri="{FF2B5EF4-FFF2-40B4-BE49-F238E27FC236}">
                    <a16:creationId xmlns:a16="http://schemas.microsoft.com/office/drawing/2014/main" id="{04D39F51-D113-E1A0-CBEF-DA8EAFC0B868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3" name="Cube 172">
                <a:extLst>
                  <a:ext uri="{FF2B5EF4-FFF2-40B4-BE49-F238E27FC236}">
                    <a16:creationId xmlns:a16="http://schemas.microsoft.com/office/drawing/2014/main" id="{5599E8DB-2C88-8D28-967E-E52099189CE7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4" name="Cube 173">
                <a:extLst>
                  <a:ext uri="{FF2B5EF4-FFF2-40B4-BE49-F238E27FC236}">
                    <a16:creationId xmlns:a16="http://schemas.microsoft.com/office/drawing/2014/main" id="{73C62408-BE87-A6C5-295A-E5BE13F06F5C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48" name="Groupe 47">
              <a:extLst>
                <a:ext uri="{FF2B5EF4-FFF2-40B4-BE49-F238E27FC236}">
                  <a16:creationId xmlns:a16="http://schemas.microsoft.com/office/drawing/2014/main" id="{0A8F1A82-C697-5917-2EB3-F8695257B05A}"/>
                </a:ext>
              </a:extLst>
            </p:cNvPr>
            <p:cNvGrpSpPr/>
            <p:nvPr/>
          </p:nvGrpSpPr>
          <p:grpSpPr>
            <a:xfrm>
              <a:off x="5916664" y="1349874"/>
              <a:ext cx="387626" cy="3002234"/>
              <a:chOff x="1889885" y="1715850"/>
              <a:chExt cx="387626" cy="3002234"/>
            </a:xfrm>
          </p:grpSpPr>
          <p:sp>
            <p:nvSpPr>
              <p:cNvPr id="155" name="Cube 154">
                <a:extLst>
                  <a:ext uri="{FF2B5EF4-FFF2-40B4-BE49-F238E27FC236}">
                    <a16:creationId xmlns:a16="http://schemas.microsoft.com/office/drawing/2014/main" id="{8975BC6D-0DC7-9BB0-9421-714C2EC16CB5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6" name="Cube 155">
                <a:extLst>
                  <a:ext uri="{FF2B5EF4-FFF2-40B4-BE49-F238E27FC236}">
                    <a16:creationId xmlns:a16="http://schemas.microsoft.com/office/drawing/2014/main" id="{F39573B6-F817-1613-68DF-3D286F76C06F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7" name="Cube 156">
                <a:extLst>
                  <a:ext uri="{FF2B5EF4-FFF2-40B4-BE49-F238E27FC236}">
                    <a16:creationId xmlns:a16="http://schemas.microsoft.com/office/drawing/2014/main" id="{63E67335-7A3D-B06D-524E-D6573151BF06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8" name="Cube 157">
                <a:extLst>
                  <a:ext uri="{FF2B5EF4-FFF2-40B4-BE49-F238E27FC236}">
                    <a16:creationId xmlns:a16="http://schemas.microsoft.com/office/drawing/2014/main" id="{8FB23373-E4C7-7BB7-ABF4-B926DBD4C364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9" name="Cube 158">
                <a:extLst>
                  <a:ext uri="{FF2B5EF4-FFF2-40B4-BE49-F238E27FC236}">
                    <a16:creationId xmlns:a16="http://schemas.microsoft.com/office/drawing/2014/main" id="{18A1A613-5A68-CDA4-43E9-A41836470ED3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0" name="Cube 159">
                <a:extLst>
                  <a:ext uri="{FF2B5EF4-FFF2-40B4-BE49-F238E27FC236}">
                    <a16:creationId xmlns:a16="http://schemas.microsoft.com/office/drawing/2014/main" id="{F95E7F49-7C74-8B7B-1E5F-AE0265A42E5F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1" name="Cube 160">
                <a:extLst>
                  <a:ext uri="{FF2B5EF4-FFF2-40B4-BE49-F238E27FC236}">
                    <a16:creationId xmlns:a16="http://schemas.microsoft.com/office/drawing/2014/main" id="{AAB25458-A4CE-1B39-A5A3-199FBFCFA794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2" name="Cube 161">
                <a:extLst>
                  <a:ext uri="{FF2B5EF4-FFF2-40B4-BE49-F238E27FC236}">
                    <a16:creationId xmlns:a16="http://schemas.microsoft.com/office/drawing/2014/main" id="{86CA2934-2349-BD12-81B1-38EBB682228E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3" name="Cube 162">
                <a:extLst>
                  <a:ext uri="{FF2B5EF4-FFF2-40B4-BE49-F238E27FC236}">
                    <a16:creationId xmlns:a16="http://schemas.microsoft.com/office/drawing/2014/main" id="{9A2DA4EC-86A0-F2E2-4130-BBDB77589CF4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4" name="Cube 163">
                <a:extLst>
                  <a:ext uri="{FF2B5EF4-FFF2-40B4-BE49-F238E27FC236}">
                    <a16:creationId xmlns:a16="http://schemas.microsoft.com/office/drawing/2014/main" id="{C11C5112-B6F3-F8F5-2CF4-8AC45B6A8677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49" name="Groupe 48">
              <a:extLst>
                <a:ext uri="{FF2B5EF4-FFF2-40B4-BE49-F238E27FC236}">
                  <a16:creationId xmlns:a16="http://schemas.microsoft.com/office/drawing/2014/main" id="{CC2976CC-E204-4965-5F1B-259941EB9314}"/>
                </a:ext>
              </a:extLst>
            </p:cNvPr>
            <p:cNvGrpSpPr/>
            <p:nvPr/>
          </p:nvGrpSpPr>
          <p:grpSpPr>
            <a:xfrm>
              <a:off x="6198505" y="1351489"/>
              <a:ext cx="387626" cy="3002234"/>
              <a:chOff x="1889885" y="1715850"/>
              <a:chExt cx="387626" cy="3002234"/>
            </a:xfrm>
          </p:grpSpPr>
          <p:sp>
            <p:nvSpPr>
              <p:cNvPr id="145" name="Cube 144">
                <a:extLst>
                  <a:ext uri="{FF2B5EF4-FFF2-40B4-BE49-F238E27FC236}">
                    <a16:creationId xmlns:a16="http://schemas.microsoft.com/office/drawing/2014/main" id="{39282038-1F5B-B3D4-1C25-DA11F9C3F9DA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6" name="Cube 145">
                <a:extLst>
                  <a:ext uri="{FF2B5EF4-FFF2-40B4-BE49-F238E27FC236}">
                    <a16:creationId xmlns:a16="http://schemas.microsoft.com/office/drawing/2014/main" id="{E13E127F-6E28-5BE1-AB32-6DCA2B5CCB72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7" name="Cube 146">
                <a:extLst>
                  <a:ext uri="{FF2B5EF4-FFF2-40B4-BE49-F238E27FC236}">
                    <a16:creationId xmlns:a16="http://schemas.microsoft.com/office/drawing/2014/main" id="{011C6C35-D902-492E-D3B5-F3044E37D94F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8" name="Cube 147">
                <a:extLst>
                  <a:ext uri="{FF2B5EF4-FFF2-40B4-BE49-F238E27FC236}">
                    <a16:creationId xmlns:a16="http://schemas.microsoft.com/office/drawing/2014/main" id="{FC08AE31-84DB-F7CD-7FBE-AC7807F8F9A5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9" name="Cube 148">
                <a:extLst>
                  <a:ext uri="{FF2B5EF4-FFF2-40B4-BE49-F238E27FC236}">
                    <a16:creationId xmlns:a16="http://schemas.microsoft.com/office/drawing/2014/main" id="{2BF0ACEC-0D92-279F-D16A-0471EDB38CCA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0" name="Cube 149">
                <a:extLst>
                  <a:ext uri="{FF2B5EF4-FFF2-40B4-BE49-F238E27FC236}">
                    <a16:creationId xmlns:a16="http://schemas.microsoft.com/office/drawing/2014/main" id="{C6679D36-47C2-D311-6259-4A6E21B1C887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1" name="Cube 150">
                <a:extLst>
                  <a:ext uri="{FF2B5EF4-FFF2-40B4-BE49-F238E27FC236}">
                    <a16:creationId xmlns:a16="http://schemas.microsoft.com/office/drawing/2014/main" id="{08DA2A5C-AAB3-2CB9-9229-0F5EBEA48ABA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2" name="Cube 151">
                <a:extLst>
                  <a:ext uri="{FF2B5EF4-FFF2-40B4-BE49-F238E27FC236}">
                    <a16:creationId xmlns:a16="http://schemas.microsoft.com/office/drawing/2014/main" id="{6E3CAA59-E4D2-8EE1-7EE3-719A8BC52D67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3" name="Cube 152">
                <a:extLst>
                  <a:ext uri="{FF2B5EF4-FFF2-40B4-BE49-F238E27FC236}">
                    <a16:creationId xmlns:a16="http://schemas.microsoft.com/office/drawing/2014/main" id="{51F6E844-A10C-0201-9957-1E1A9FCBE466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4" name="Cube 153">
                <a:extLst>
                  <a:ext uri="{FF2B5EF4-FFF2-40B4-BE49-F238E27FC236}">
                    <a16:creationId xmlns:a16="http://schemas.microsoft.com/office/drawing/2014/main" id="{782F1796-BBD0-1F78-DE6E-9BB2E0FC2289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50" name="Groupe 49">
              <a:extLst>
                <a:ext uri="{FF2B5EF4-FFF2-40B4-BE49-F238E27FC236}">
                  <a16:creationId xmlns:a16="http://schemas.microsoft.com/office/drawing/2014/main" id="{2A8E6C53-4154-DA10-2BA2-32BA4A37F073}"/>
                </a:ext>
              </a:extLst>
            </p:cNvPr>
            <p:cNvGrpSpPr/>
            <p:nvPr/>
          </p:nvGrpSpPr>
          <p:grpSpPr>
            <a:xfrm>
              <a:off x="6480346" y="1349874"/>
              <a:ext cx="387626" cy="3002234"/>
              <a:chOff x="1889885" y="1715850"/>
              <a:chExt cx="387626" cy="3002234"/>
            </a:xfrm>
          </p:grpSpPr>
          <p:sp>
            <p:nvSpPr>
              <p:cNvPr id="135" name="Cube 134">
                <a:extLst>
                  <a:ext uri="{FF2B5EF4-FFF2-40B4-BE49-F238E27FC236}">
                    <a16:creationId xmlns:a16="http://schemas.microsoft.com/office/drawing/2014/main" id="{E7DD518D-6177-0A56-581E-C06527C00BE6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6" name="Cube 135">
                <a:extLst>
                  <a:ext uri="{FF2B5EF4-FFF2-40B4-BE49-F238E27FC236}">
                    <a16:creationId xmlns:a16="http://schemas.microsoft.com/office/drawing/2014/main" id="{D2AEAE12-58BA-41C5-DA1C-404A1102F0AC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7" name="Cube 136">
                <a:extLst>
                  <a:ext uri="{FF2B5EF4-FFF2-40B4-BE49-F238E27FC236}">
                    <a16:creationId xmlns:a16="http://schemas.microsoft.com/office/drawing/2014/main" id="{32476F83-03F5-4851-C328-101FF1EB619B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8" name="Cube 137">
                <a:extLst>
                  <a:ext uri="{FF2B5EF4-FFF2-40B4-BE49-F238E27FC236}">
                    <a16:creationId xmlns:a16="http://schemas.microsoft.com/office/drawing/2014/main" id="{22711447-1305-EFF6-83D1-A0ADA222D81B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9" name="Cube 138">
                <a:extLst>
                  <a:ext uri="{FF2B5EF4-FFF2-40B4-BE49-F238E27FC236}">
                    <a16:creationId xmlns:a16="http://schemas.microsoft.com/office/drawing/2014/main" id="{B9084419-C649-5E94-47B6-FB4C6F1144B1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0" name="Cube 139">
                <a:extLst>
                  <a:ext uri="{FF2B5EF4-FFF2-40B4-BE49-F238E27FC236}">
                    <a16:creationId xmlns:a16="http://schemas.microsoft.com/office/drawing/2014/main" id="{DD9FED02-6AEA-A1AA-EF77-3AD70ABBDFD2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1" name="Cube 140">
                <a:extLst>
                  <a:ext uri="{FF2B5EF4-FFF2-40B4-BE49-F238E27FC236}">
                    <a16:creationId xmlns:a16="http://schemas.microsoft.com/office/drawing/2014/main" id="{417725CE-F480-CAA2-39D6-649CDB9A90CF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2" name="Cube 141">
                <a:extLst>
                  <a:ext uri="{FF2B5EF4-FFF2-40B4-BE49-F238E27FC236}">
                    <a16:creationId xmlns:a16="http://schemas.microsoft.com/office/drawing/2014/main" id="{211C6E96-1987-7293-EF74-506472E576D3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3" name="Cube 142">
                <a:extLst>
                  <a:ext uri="{FF2B5EF4-FFF2-40B4-BE49-F238E27FC236}">
                    <a16:creationId xmlns:a16="http://schemas.microsoft.com/office/drawing/2014/main" id="{7A157F1C-4BA3-EE7F-1B3F-D557D57A904B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4" name="Cube 143">
                <a:extLst>
                  <a:ext uri="{FF2B5EF4-FFF2-40B4-BE49-F238E27FC236}">
                    <a16:creationId xmlns:a16="http://schemas.microsoft.com/office/drawing/2014/main" id="{BCF9FE23-E355-4E87-EF6A-2E45127DE0F0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51" name="Groupe 50">
              <a:extLst>
                <a:ext uri="{FF2B5EF4-FFF2-40B4-BE49-F238E27FC236}">
                  <a16:creationId xmlns:a16="http://schemas.microsoft.com/office/drawing/2014/main" id="{8258C151-D141-ED92-7BB4-C7E152A3FD3F}"/>
                </a:ext>
              </a:extLst>
            </p:cNvPr>
            <p:cNvGrpSpPr/>
            <p:nvPr/>
          </p:nvGrpSpPr>
          <p:grpSpPr>
            <a:xfrm>
              <a:off x="6762187" y="1351489"/>
              <a:ext cx="387626" cy="3002234"/>
              <a:chOff x="1889885" y="1715850"/>
              <a:chExt cx="387626" cy="3002234"/>
            </a:xfrm>
          </p:grpSpPr>
          <p:sp>
            <p:nvSpPr>
              <p:cNvPr id="125" name="Cube 124">
                <a:extLst>
                  <a:ext uri="{FF2B5EF4-FFF2-40B4-BE49-F238E27FC236}">
                    <a16:creationId xmlns:a16="http://schemas.microsoft.com/office/drawing/2014/main" id="{E15F0E1B-22C0-709C-CC56-094AF6E4AB8E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6" name="Cube 125">
                <a:extLst>
                  <a:ext uri="{FF2B5EF4-FFF2-40B4-BE49-F238E27FC236}">
                    <a16:creationId xmlns:a16="http://schemas.microsoft.com/office/drawing/2014/main" id="{724E0530-51C1-EF9C-C297-55A5C8C04A6D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7" name="Cube 126">
                <a:extLst>
                  <a:ext uri="{FF2B5EF4-FFF2-40B4-BE49-F238E27FC236}">
                    <a16:creationId xmlns:a16="http://schemas.microsoft.com/office/drawing/2014/main" id="{A6DA3121-023B-3BAD-BE96-BC30828192F8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8" name="Cube 127">
                <a:extLst>
                  <a:ext uri="{FF2B5EF4-FFF2-40B4-BE49-F238E27FC236}">
                    <a16:creationId xmlns:a16="http://schemas.microsoft.com/office/drawing/2014/main" id="{B1013A97-7929-62ED-9CC7-3ACC610BB8FC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9" name="Cube 128">
                <a:extLst>
                  <a:ext uri="{FF2B5EF4-FFF2-40B4-BE49-F238E27FC236}">
                    <a16:creationId xmlns:a16="http://schemas.microsoft.com/office/drawing/2014/main" id="{BD9DDAB7-3B03-60F2-92B0-30ADCBD6DD86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0" name="Cube 129">
                <a:extLst>
                  <a:ext uri="{FF2B5EF4-FFF2-40B4-BE49-F238E27FC236}">
                    <a16:creationId xmlns:a16="http://schemas.microsoft.com/office/drawing/2014/main" id="{53BCE5F8-E127-C92A-23CF-6B35D21824AB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1" name="Cube 130">
                <a:extLst>
                  <a:ext uri="{FF2B5EF4-FFF2-40B4-BE49-F238E27FC236}">
                    <a16:creationId xmlns:a16="http://schemas.microsoft.com/office/drawing/2014/main" id="{212E3DAF-8809-2F23-4B22-CE36789B39AA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2" name="Cube 131">
                <a:extLst>
                  <a:ext uri="{FF2B5EF4-FFF2-40B4-BE49-F238E27FC236}">
                    <a16:creationId xmlns:a16="http://schemas.microsoft.com/office/drawing/2014/main" id="{9B9F3D2D-9F30-B79B-35DA-DB5CB527B5E4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3" name="Cube 132">
                <a:extLst>
                  <a:ext uri="{FF2B5EF4-FFF2-40B4-BE49-F238E27FC236}">
                    <a16:creationId xmlns:a16="http://schemas.microsoft.com/office/drawing/2014/main" id="{D24E836C-C4D9-4FDA-3751-A37420A776A2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4" name="Cube 133">
                <a:extLst>
                  <a:ext uri="{FF2B5EF4-FFF2-40B4-BE49-F238E27FC236}">
                    <a16:creationId xmlns:a16="http://schemas.microsoft.com/office/drawing/2014/main" id="{4D1AFFC9-485A-8403-6251-D6ED5CEEBAC4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52" name="Groupe 51">
              <a:extLst>
                <a:ext uri="{FF2B5EF4-FFF2-40B4-BE49-F238E27FC236}">
                  <a16:creationId xmlns:a16="http://schemas.microsoft.com/office/drawing/2014/main" id="{A7115E6A-C965-F5AC-6C48-D11DFD9C8A3C}"/>
                </a:ext>
              </a:extLst>
            </p:cNvPr>
            <p:cNvGrpSpPr/>
            <p:nvPr/>
          </p:nvGrpSpPr>
          <p:grpSpPr>
            <a:xfrm>
              <a:off x="7054766" y="1353571"/>
              <a:ext cx="387626" cy="3002234"/>
              <a:chOff x="1889885" y="1715850"/>
              <a:chExt cx="387626" cy="3002234"/>
            </a:xfrm>
          </p:grpSpPr>
          <p:sp>
            <p:nvSpPr>
              <p:cNvPr id="115" name="Cube 114">
                <a:extLst>
                  <a:ext uri="{FF2B5EF4-FFF2-40B4-BE49-F238E27FC236}">
                    <a16:creationId xmlns:a16="http://schemas.microsoft.com/office/drawing/2014/main" id="{A4DDCF34-0AB5-6371-C75A-8DD2F73E3620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6" name="Cube 115">
                <a:extLst>
                  <a:ext uri="{FF2B5EF4-FFF2-40B4-BE49-F238E27FC236}">
                    <a16:creationId xmlns:a16="http://schemas.microsoft.com/office/drawing/2014/main" id="{75757D8E-8E07-946C-29CD-58E5BF7B69A6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7" name="Cube 116">
                <a:extLst>
                  <a:ext uri="{FF2B5EF4-FFF2-40B4-BE49-F238E27FC236}">
                    <a16:creationId xmlns:a16="http://schemas.microsoft.com/office/drawing/2014/main" id="{B2893DBA-8D7B-6C00-F6ED-7403AA7A1107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8" name="Cube 117">
                <a:extLst>
                  <a:ext uri="{FF2B5EF4-FFF2-40B4-BE49-F238E27FC236}">
                    <a16:creationId xmlns:a16="http://schemas.microsoft.com/office/drawing/2014/main" id="{A6518F31-BF2A-ABCD-F176-4FB18947BB1A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9" name="Cube 118">
                <a:extLst>
                  <a:ext uri="{FF2B5EF4-FFF2-40B4-BE49-F238E27FC236}">
                    <a16:creationId xmlns:a16="http://schemas.microsoft.com/office/drawing/2014/main" id="{24C04C20-4A8D-3BD5-2170-CEB17C7BD30F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0" name="Cube 119">
                <a:extLst>
                  <a:ext uri="{FF2B5EF4-FFF2-40B4-BE49-F238E27FC236}">
                    <a16:creationId xmlns:a16="http://schemas.microsoft.com/office/drawing/2014/main" id="{FAA9DC66-07EF-2EFC-C96B-B1F89A5DC67B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1" name="Cube 120">
                <a:extLst>
                  <a:ext uri="{FF2B5EF4-FFF2-40B4-BE49-F238E27FC236}">
                    <a16:creationId xmlns:a16="http://schemas.microsoft.com/office/drawing/2014/main" id="{99F08D22-D5A6-17E9-8DA0-5838F869332E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2" name="Cube 121">
                <a:extLst>
                  <a:ext uri="{FF2B5EF4-FFF2-40B4-BE49-F238E27FC236}">
                    <a16:creationId xmlns:a16="http://schemas.microsoft.com/office/drawing/2014/main" id="{2A58207A-9A88-E525-42BD-8CD7D69D6CE2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3" name="Cube 122">
                <a:extLst>
                  <a:ext uri="{FF2B5EF4-FFF2-40B4-BE49-F238E27FC236}">
                    <a16:creationId xmlns:a16="http://schemas.microsoft.com/office/drawing/2014/main" id="{3EEC20C8-FE35-4F2F-03CD-2BF38C98C0FF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4" name="Cube 123">
                <a:extLst>
                  <a:ext uri="{FF2B5EF4-FFF2-40B4-BE49-F238E27FC236}">
                    <a16:creationId xmlns:a16="http://schemas.microsoft.com/office/drawing/2014/main" id="{51768E63-0775-E6F5-E2F3-7BC9B0009317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53" name="Groupe 52">
              <a:extLst>
                <a:ext uri="{FF2B5EF4-FFF2-40B4-BE49-F238E27FC236}">
                  <a16:creationId xmlns:a16="http://schemas.microsoft.com/office/drawing/2014/main" id="{52066EA5-20EF-46BA-2521-B7B741861ACC}"/>
                </a:ext>
              </a:extLst>
            </p:cNvPr>
            <p:cNvGrpSpPr/>
            <p:nvPr/>
          </p:nvGrpSpPr>
          <p:grpSpPr>
            <a:xfrm>
              <a:off x="7336607" y="1355186"/>
              <a:ext cx="387626" cy="3002234"/>
              <a:chOff x="1889885" y="1715850"/>
              <a:chExt cx="387626" cy="3002234"/>
            </a:xfrm>
          </p:grpSpPr>
          <p:sp>
            <p:nvSpPr>
              <p:cNvPr id="105" name="Cube 104">
                <a:extLst>
                  <a:ext uri="{FF2B5EF4-FFF2-40B4-BE49-F238E27FC236}">
                    <a16:creationId xmlns:a16="http://schemas.microsoft.com/office/drawing/2014/main" id="{1E2DA590-6151-D31A-E7EC-40D3948A78B4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6" name="Cube 105">
                <a:extLst>
                  <a:ext uri="{FF2B5EF4-FFF2-40B4-BE49-F238E27FC236}">
                    <a16:creationId xmlns:a16="http://schemas.microsoft.com/office/drawing/2014/main" id="{BFCEE493-BEDD-B80F-F294-873DF58FEEC5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7" name="Cube 106">
                <a:extLst>
                  <a:ext uri="{FF2B5EF4-FFF2-40B4-BE49-F238E27FC236}">
                    <a16:creationId xmlns:a16="http://schemas.microsoft.com/office/drawing/2014/main" id="{A8675818-2922-A0F7-3203-BED309134024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8" name="Cube 107">
                <a:extLst>
                  <a:ext uri="{FF2B5EF4-FFF2-40B4-BE49-F238E27FC236}">
                    <a16:creationId xmlns:a16="http://schemas.microsoft.com/office/drawing/2014/main" id="{553850BE-3E80-5170-1F63-165A06FE30D6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9" name="Cube 108">
                <a:extLst>
                  <a:ext uri="{FF2B5EF4-FFF2-40B4-BE49-F238E27FC236}">
                    <a16:creationId xmlns:a16="http://schemas.microsoft.com/office/drawing/2014/main" id="{C97BDFDF-6721-118B-0734-4D457B6AA1D7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0" name="Cube 109">
                <a:extLst>
                  <a:ext uri="{FF2B5EF4-FFF2-40B4-BE49-F238E27FC236}">
                    <a16:creationId xmlns:a16="http://schemas.microsoft.com/office/drawing/2014/main" id="{E182A99D-D8BA-4602-CBDC-528321158D39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1" name="Cube 110">
                <a:extLst>
                  <a:ext uri="{FF2B5EF4-FFF2-40B4-BE49-F238E27FC236}">
                    <a16:creationId xmlns:a16="http://schemas.microsoft.com/office/drawing/2014/main" id="{0FBEE42C-9AF0-FCDD-4C94-DFA932A58287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2" name="Cube 111">
                <a:extLst>
                  <a:ext uri="{FF2B5EF4-FFF2-40B4-BE49-F238E27FC236}">
                    <a16:creationId xmlns:a16="http://schemas.microsoft.com/office/drawing/2014/main" id="{4E230BB2-DB20-9B8C-EB27-8B954A3F4F97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3" name="Cube 112">
                <a:extLst>
                  <a:ext uri="{FF2B5EF4-FFF2-40B4-BE49-F238E27FC236}">
                    <a16:creationId xmlns:a16="http://schemas.microsoft.com/office/drawing/2014/main" id="{2BEC92BC-E568-CC93-3917-9319EDBF4655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4" name="Cube 113">
                <a:extLst>
                  <a:ext uri="{FF2B5EF4-FFF2-40B4-BE49-F238E27FC236}">
                    <a16:creationId xmlns:a16="http://schemas.microsoft.com/office/drawing/2014/main" id="{C0CF0441-3B70-9625-1413-83E59344D0F4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54" name="Groupe 53">
              <a:extLst>
                <a:ext uri="{FF2B5EF4-FFF2-40B4-BE49-F238E27FC236}">
                  <a16:creationId xmlns:a16="http://schemas.microsoft.com/office/drawing/2014/main" id="{92CBDABF-05FE-46F6-3459-1367A44B43E2}"/>
                </a:ext>
              </a:extLst>
            </p:cNvPr>
            <p:cNvGrpSpPr/>
            <p:nvPr/>
          </p:nvGrpSpPr>
          <p:grpSpPr>
            <a:xfrm>
              <a:off x="7622313" y="1354637"/>
              <a:ext cx="387626" cy="3002234"/>
              <a:chOff x="1889885" y="1715850"/>
              <a:chExt cx="387626" cy="3002234"/>
            </a:xfrm>
          </p:grpSpPr>
          <p:sp>
            <p:nvSpPr>
              <p:cNvPr id="95" name="Cube 94">
                <a:extLst>
                  <a:ext uri="{FF2B5EF4-FFF2-40B4-BE49-F238E27FC236}">
                    <a16:creationId xmlns:a16="http://schemas.microsoft.com/office/drawing/2014/main" id="{1D83A948-7D68-8B6C-13A4-B311AD446CCD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6" name="Cube 95">
                <a:extLst>
                  <a:ext uri="{FF2B5EF4-FFF2-40B4-BE49-F238E27FC236}">
                    <a16:creationId xmlns:a16="http://schemas.microsoft.com/office/drawing/2014/main" id="{7F9B51B5-D90D-3531-67C5-6BC68D0DD29B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7" name="Cube 96">
                <a:extLst>
                  <a:ext uri="{FF2B5EF4-FFF2-40B4-BE49-F238E27FC236}">
                    <a16:creationId xmlns:a16="http://schemas.microsoft.com/office/drawing/2014/main" id="{AC00AD95-D66A-FA6D-56D3-536EF7E5B931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8" name="Cube 97">
                <a:extLst>
                  <a:ext uri="{FF2B5EF4-FFF2-40B4-BE49-F238E27FC236}">
                    <a16:creationId xmlns:a16="http://schemas.microsoft.com/office/drawing/2014/main" id="{6EDC1098-3FD2-8039-6F3D-C68C74EB2D03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9" name="Cube 98">
                <a:extLst>
                  <a:ext uri="{FF2B5EF4-FFF2-40B4-BE49-F238E27FC236}">
                    <a16:creationId xmlns:a16="http://schemas.microsoft.com/office/drawing/2014/main" id="{CB39CA23-743E-B6B9-BD99-83A4D3ED0739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0" name="Cube 99">
                <a:extLst>
                  <a:ext uri="{FF2B5EF4-FFF2-40B4-BE49-F238E27FC236}">
                    <a16:creationId xmlns:a16="http://schemas.microsoft.com/office/drawing/2014/main" id="{F133FEA0-7AAC-405D-9999-50A50DC2FC84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1" name="Cube 100">
                <a:extLst>
                  <a:ext uri="{FF2B5EF4-FFF2-40B4-BE49-F238E27FC236}">
                    <a16:creationId xmlns:a16="http://schemas.microsoft.com/office/drawing/2014/main" id="{74382DAC-6D53-D371-9F1E-921C1C2526CA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2" name="Cube 101">
                <a:extLst>
                  <a:ext uri="{FF2B5EF4-FFF2-40B4-BE49-F238E27FC236}">
                    <a16:creationId xmlns:a16="http://schemas.microsoft.com/office/drawing/2014/main" id="{47EFC8B8-21DA-11AC-4BBA-4D160973CC8A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3" name="Cube 102">
                <a:extLst>
                  <a:ext uri="{FF2B5EF4-FFF2-40B4-BE49-F238E27FC236}">
                    <a16:creationId xmlns:a16="http://schemas.microsoft.com/office/drawing/2014/main" id="{A583B56B-AA84-7816-B55D-1A478E049FB8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4" name="Cube 103">
                <a:extLst>
                  <a:ext uri="{FF2B5EF4-FFF2-40B4-BE49-F238E27FC236}">
                    <a16:creationId xmlns:a16="http://schemas.microsoft.com/office/drawing/2014/main" id="{014A2830-E77D-7CAB-F95F-6ACFABBBBFED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55" name="Groupe 54">
              <a:extLst>
                <a:ext uri="{FF2B5EF4-FFF2-40B4-BE49-F238E27FC236}">
                  <a16:creationId xmlns:a16="http://schemas.microsoft.com/office/drawing/2014/main" id="{E78F83D9-1E25-9114-874F-21998D921614}"/>
                </a:ext>
              </a:extLst>
            </p:cNvPr>
            <p:cNvGrpSpPr/>
            <p:nvPr/>
          </p:nvGrpSpPr>
          <p:grpSpPr>
            <a:xfrm>
              <a:off x="7904154" y="1356252"/>
              <a:ext cx="387626" cy="3002234"/>
              <a:chOff x="1889885" y="1715850"/>
              <a:chExt cx="387626" cy="3002234"/>
            </a:xfrm>
          </p:grpSpPr>
          <p:sp>
            <p:nvSpPr>
              <p:cNvPr id="56" name="Cube 55">
                <a:extLst>
                  <a:ext uri="{FF2B5EF4-FFF2-40B4-BE49-F238E27FC236}">
                    <a16:creationId xmlns:a16="http://schemas.microsoft.com/office/drawing/2014/main" id="{1C9FEDA0-5A55-FB2D-B1CE-AF64EFD7964E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7" name="Cube 56">
                <a:extLst>
                  <a:ext uri="{FF2B5EF4-FFF2-40B4-BE49-F238E27FC236}">
                    <a16:creationId xmlns:a16="http://schemas.microsoft.com/office/drawing/2014/main" id="{2BDA7B24-0C0E-1740-B728-E719F7D8B474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8" name="Cube 57">
                <a:extLst>
                  <a:ext uri="{FF2B5EF4-FFF2-40B4-BE49-F238E27FC236}">
                    <a16:creationId xmlns:a16="http://schemas.microsoft.com/office/drawing/2014/main" id="{AB3A8019-D156-5075-A5FB-91AC3BFF07D0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9" name="Cube 58">
                <a:extLst>
                  <a:ext uri="{FF2B5EF4-FFF2-40B4-BE49-F238E27FC236}">
                    <a16:creationId xmlns:a16="http://schemas.microsoft.com/office/drawing/2014/main" id="{44057BC6-FCEE-65AE-9F91-ED1BC8C6B1C7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9" name="Cube 88">
                <a:extLst>
                  <a:ext uri="{FF2B5EF4-FFF2-40B4-BE49-F238E27FC236}">
                    <a16:creationId xmlns:a16="http://schemas.microsoft.com/office/drawing/2014/main" id="{1898AF86-D339-BCB9-649A-87FE6655EAE2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0" name="Cube 89">
                <a:extLst>
                  <a:ext uri="{FF2B5EF4-FFF2-40B4-BE49-F238E27FC236}">
                    <a16:creationId xmlns:a16="http://schemas.microsoft.com/office/drawing/2014/main" id="{9B8DE64C-0143-DD87-AA7B-74D4DD953830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1" name="Cube 90">
                <a:extLst>
                  <a:ext uri="{FF2B5EF4-FFF2-40B4-BE49-F238E27FC236}">
                    <a16:creationId xmlns:a16="http://schemas.microsoft.com/office/drawing/2014/main" id="{68267EE1-DE8F-4F56-2565-8509A84D839A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2" name="Cube 91">
                <a:extLst>
                  <a:ext uri="{FF2B5EF4-FFF2-40B4-BE49-F238E27FC236}">
                    <a16:creationId xmlns:a16="http://schemas.microsoft.com/office/drawing/2014/main" id="{EB2FA1C9-4895-9C15-7A17-45BBD0E188E5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3" name="Cube 92">
                <a:extLst>
                  <a:ext uri="{FF2B5EF4-FFF2-40B4-BE49-F238E27FC236}">
                    <a16:creationId xmlns:a16="http://schemas.microsoft.com/office/drawing/2014/main" id="{A25ED1F8-558D-AB97-A849-A62E1142102A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4" name="Cube 93">
                <a:extLst>
                  <a:ext uri="{FF2B5EF4-FFF2-40B4-BE49-F238E27FC236}">
                    <a16:creationId xmlns:a16="http://schemas.microsoft.com/office/drawing/2014/main" id="{EDE4B235-DE01-E266-86F5-DABD4673DF08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096879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E6E24-18F6-6827-6975-6E2F7D08C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84D72A-A575-5C20-55C6-769877D71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la réponse sur l’ardoise.</a:t>
            </a:r>
          </a:p>
        </p:txBody>
      </p: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C3AC9747-A66F-EEEC-024D-1C2CE810D5E5}"/>
              </a:ext>
            </a:extLst>
          </p:cNvPr>
          <p:cNvGrpSpPr/>
          <p:nvPr/>
        </p:nvGrpSpPr>
        <p:grpSpPr>
          <a:xfrm>
            <a:off x="6448839" y="1234239"/>
            <a:ext cx="387626" cy="3002234"/>
            <a:chOff x="1889885" y="1715850"/>
            <a:chExt cx="387626" cy="3002234"/>
          </a:xfrm>
        </p:grpSpPr>
        <p:sp>
          <p:nvSpPr>
            <p:cNvPr id="7" name="Cube 6">
              <a:extLst>
                <a:ext uri="{FF2B5EF4-FFF2-40B4-BE49-F238E27FC236}">
                  <a16:creationId xmlns:a16="http://schemas.microsoft.com/office/drawing/2014/main" id="{71571F38-6F9A-A1F8-E6FF-9CA96859A0AF}"/>
                </a:ext>
              </a:extLst>
            </p:cNvPr>
            <p:cNvSpPr/>
            <p:nvPr/>
          </p:nvSpPr>
          <p:spPr>
            <a:xfrm>
              <a:off x="1889885" y="433045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Cube 7">
              <a:extLst>
                <a:ext uri="{FF2B5EF4-FFF2-40B4-BE49-F238E27FC236}">
                  <a16:creationId xmlns:a16="http://schemas.microsoft.com/office/drawing/2014/main" id="{2766CBE4-D6AC-3707-306A-145E86B23169}"/>
                </a:ext>
              </a:extLst>
            </p:cNvPr>
            <p:cNvSpPr/>
            <p:nvPr/>
          </p:nvSpPr>
          <p:spPr>
            <a:xfrm>
              <a:off x="1889885" y="403994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Cube 8">
              <a:extLst>
                <a:ext uri="{FF2B5EF4-FFF2-40B4-BE49-F238E27FC236}">
                  <a16:creationId xmlns:a16="http://schemas.microsoft.com/office/drawing/2014/main" id="{E4C3E192-ECB3-1FF3-08B5-FDD0B1DD55FD}"/>
                </a:ext>
              </a:extLst>
            </p:cNvPr>
            <p:cNvSpPr/>
            <p:nvPr/>
          </p:nvSpPr>
          <p:spPr>
            <a:xfrm>
              <a:off x="1889885" y="374943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Cube 9">
              <a:extLst>
                <a:ext uri="{FF2B5EF4-FFF2-40B4-BE49-F238E27FC236}">
                  <a16:creationId xmlns:a16="http://schemas.microsoft.com/office/drawing/2014/main" id="{2769548D-6AF7-7524-F3C6-FD63F8B1DD83}"/>
                </a:ext>
              </a:extLst>
            </p:cNvPr>
            <p:cNvSpPr/>
            <p:nvPr/>
          </p:nvSpPr>
          <p:spPr>
            <a:xfrm>
              <a:off x="1889885" y="345892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Cube 10">
              <a:extLst>
                <a:ext uri="{FF2B5EF4-FFF2-40B4-BE49-F238E27FC236}">
                  <a16:creationId xmlns:a16="http://schemas.microsoft.com/office/drawing/2014/main" id="{9196A081-FA7A-693B-0CB6-C969FDD27B20}"/>
                </a:ext>
              </a:extLst>
            </p:cNvPr>
            <p:cNvSpPr/>
            <p:nvPr/>
          </p:nvSpPr>
          <p:spPr>
            <a:xfrm>
              <a:off x="1889885" y="316841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Cube 11">
              <a:extLst>
                <a:ext uri="{FF2B5EF4-FFF2-40B4-BE49-F238E27FC236}">
                  <a16:creationId xmlns:a16="http://schemas.microsoft.com/office/drawing/2014/main" id="{967F7936-8B8E-DD29-81DB-67AFF5ECB057}"/>
                </a:ext>
              </a:extLst>
            </p:cNvPr>
            <p:cNvSpPr/>
            <p:nvPr/>
          </p:nvSpPr>
          <p:spPr>
            <a:xfrm>
              <a:off x="1889885" y="287789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Cube 12">
              <a:extLst>
                <a:ext uri="{FF2B5EF4-FFF2-40B4-BE49-F238E27FC236}">
                  <a16:creationId xmlns:a16="http://schemas.microsoft.com/office/drawing/2014/main" id="{3468D9E0-156D-DCB2-8DC3-4788C5669603}"/>
                </a:ext>
              </a:extLst>
            </p:cNvPr>
            <p:cNvSpPr/>
            <p:nvPr/>
          </p:nvSpPr>
          <p:spPr>
            <a:xfrm>
              <a:off x="1889885" y="258738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Cube 13">
              <a:extLst>
                <a:ext uri="{FF2B5EF4-FFF2-40B4-BE49-F238E27FC236}">
                  <a16:creationId xmlns:a16="http://schemas.microsoft.com/office/drawing/2014/main" id="{131E2392-E00D-263C-822B-5EE31F7FC354}"/>
                </a:ext>
              </a:extLst>
            </p:cNvPr>
            <p:cNvSpPr/>
            <p:nvPr/>
          </p:nvSpPr>
          <p:spPr>
            <a:xfrm>
              <a:off x="1889885" y="229687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Cube 14">
              <a:extLst>
                <a:ext uri="{FF2B5EF4-FFF2-40B4-BE49-F238E27FC236}">
                  <a16:creationId xmlns:a16="http://schemas.microsoft.com/office/drawing/2014/main" id="{CAA124FD-5D9B-CEC5-8310-8F7AC208AB30}"/>
                </a:ext>
              </a:extLst>
            </p:cNvPr>
            <p:cNvSpPr/>
            <p:nvPr/>
          </p:nvSpPr>
          <p:spPr>
            <a:xfrm>
              <a:off x="1889885" y="200636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Cube 15">
              <a:extLst>
                <a:ext uri="{FF2B5EF4-FFF2-40B4-BE49-F238E27FC236}">
                  <a16:creationId xmlns:a16="http://schemas.microsoft.com/office/drawing/2014/main" id="{2AA32967-2424-5250-2B42-05926D47CA56}"/>
                </a:ext>
              </a:extLst>
            </p:cNvPr>
            <p:cNvSpPr/>
            <p:nvPr/>
          </p:nvSpPr>
          <p:spPr>
            <a:xfrm>
              <a:off x="1889885" y="171585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6AC075E4-42B3-98A1-D1DD-337521FC163F}"/>
              </a:ext>
            </a:extLst>
          </p:cNvPr>
          <p:cNvSpPr txBox="1"/>
          <p:nvPr/>
        </p:nvSpPr>
        <p:spPr>
          <a:xfrm>
            <a:off x="1711661" y="4561507"/>
            <a:ext cx="671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1</a:t>
            </a:r>
          </a:p>
        </p:txBody>
      </p:sp>
      <p:sp>
        <p:nvSpPr>
          <p:cNvPr id="30" name="Flèche : droite 29">
            <a:extLst>
              <a:ext uri="{FF2B5EF4-FFF2-40B4-BE49-F238E27FC236}">
                <a16:creationId xmlns:a16="http://schemas.microsoft.com/office/drawing/2014/main" id="{B1CFBAE0-7A8A-6369-A143-DDD9592665A3}"/>
              </a:ext>
            </a:extLst>
          </p:cNvPr>
          <p:cNvSpPr/>
          <p:nvPr/>
        </p:nvSpPr>
        <p:spPr>
          <a:xfrm>
            <a:off x="3925128" y="2589711"/>
            <a:ext cx="1955800" cy="774837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187265B5-772B-6EB1-344E-4A7A72FBE99C}"/>
              </a:ext>
            </a:extLst>
          </p:cNvPr>
          <p:cNvSpPr txBox="1"/>
          <p:nvPr/>
        </p:nvSpPr>
        <p:spPr>
          <a:xfrm>
            <a:off x="6425412" y="4429871"/>
            <a:ext cx="671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?</a:t>
            </a:r>
          </a:p>
        </p:txBody>
      </p:sp>
      <p:grpSp>
        <p:nvGrpSpPr>
          <p:cNvPr id="150" name="Groupe 149">
            <a:extLst>
              <a:ext uri="{FF2B5EF4-FFF2-40B4-BE49-F238E27FC236}">
                <a16:creationId xmlns:a16="http://schemas.microsoft.com/office/drawing/2014/main" id="{54A75636-F095-087D-323D-C0BB65E487D5}"/>
              </a:ext>
            </a:extLst>
          </p:cNvPr>
          <p:cNvGrpSpPr/>
          <p:nvPr/>
        </p:nvGrpSpPr>
        <p:grpSpPr>
          <a:xfrm>
            <a:off x="507655" y="1170466"/>
            <a:ext cx="2938798" cy="3008612"/>
            <a:chOff x="5352982" y="1349874"/>
            <a:chExt cx="2938798" cy="3008612"/>
          </a:xfrm>
        </p:grpSpPr>
        <p:grpSp>
          <p:nvGrpSpPr>
            <p:cNvPr id="3" name="Groupe 2">
              <a:extLst>
                <a:ext uri="{FF2B5EF4-FFF2-40B4-BE49-F238E27FC236}">
                  <a16:creationId xmlns:a16="http://schemas.microsoft.com/office/drawing/2014/main" id="{54C4B267-0F0B-2570-BA8B-5B9832D41D24}"/>
                </a:ext>
              </a:extLst>
            </p:cNvPr>
            <p:cNvGrpSpPr/>
            <p:nvPr/>
          </p:nvGrpSpPr>
          <p:grpSpPr>
            <a:xfrm>
              <a:off x="5352982" y="1349874"/>
              <a:ext cx="387626" cy="3002234"/>
              <a:chOff x="1889885" y="1715850"/>
              <a:chExt cx="387626" cy="3002234"/>
            </a:xfrm>
          </p:grpSpPr>
          <p:sp>
            <p:nvSpPr>
              <p:cNvPr id="4" name="Cube 3">
                <a:extLst>
                  <a:ext uri="{FF2B5EF4-FFF2-40B4-BE49-F238E27FC236}">
                    <a16:creationId xmlns:a16="http://schemas.microsoft.com/office/drawing/2014/main" id="{1BDA3C41-C7A8-CBE5-25CF-BF0D2822B969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" name="Cube 4">
                <a:extLst>
                  <a:ext uri="{FF2B5EF4-FFF2-40B4-BE49-F238E27FC236}">
                    <a16:creationId xmlns:a16="http://schemas.microsoft.com/office/drawing/2014/main" id="{00370055-EE54-E56A-D4B9-FB5301FF77A4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1" name="Cube 20">
                <a:extLst>
                  <a:ext uri="{FF2B5EF4-FFF2-40B4-BE49-F238E27FC236}">
                    <a16:creationId xmlns:a16="http://schemas.microsoft.com/office/drawing/2014/main" id="{7115EBCA-DF99-9A9A-99D2-7B0B55ECDE78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2" name="Cube 21">
                <a:extLst>
                  <a:ext uri="{FF2B5EF4-FFF2-40B4-BE49-F238E27FC236}">
                    <a16:creationId xmlns:a16="http://schemas.microsoft.com/office/drawing/2014/main" id="{90A046E8-235F-F9CA-E800-FA60EE992CEE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3" name="Cube 22">
                <a:extLst>
                  <a:ext uri="{FF2B5EF4-FFF2-40B4-BE49-F238E27FC236}">
                    <a16:creationId xmlns:a16="http://schemas.microsoft.com/office/drawing/2014/main" id="{373F4774-91DA-00A0-D89C-3D8CC0221989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4" name="Cube 23">
                <a:extLst>
                  <a:ext uri="{FF2B5EF4-FFF2-40B4-BE49-F238E27FC236}">
                    <a16:creationId xmlns:a16="http://schemas.microsoft.com/office/drawing/2014/main" id="{4E223629-D759-BB39-DB41-58277AD38365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5" name="Cube 24">
                <a:extLst>
                  <a:ext uri="{FF2B5EF4-FFF2-40B4-BE49-F238E27FC236}">
                    <a16:creationId xmlns:a16="http://schemas.microsoft.com/office/drawing/2014/main" id="{4AED3C94-105C-005B-8BA4-8BB4D0818594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6" name="Cube 25">
                <a:extLst>
                  <a:ext uri="{FF2B5EF4-FFF2-40B4-BE49-F238E27FC236}">
                    <a16:creationId xmlns:a16="http://schemas.microsoft.com/office/drawing/2014/main" id="{BB3E727B-3778-06FC-42D2-67985D4DF5B5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7" name="Cube 26">
                <a:extLst>
                  <a:ext uri="{FF2B5EF4-FFF2-40B4-BE49-F238E27FC236}">
                    <a16:creationId xmlns:a16="http://schemas.microsoft.com/office/drawing/2014/main" id="{D51322BA-44B7-1E45-D23D-5026E3F9F6E9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8" name="Cube 27">
                <a:extLst>
                  <a:ext uri="{FF2B5EF4-FFF2-40B4-BE49-F238E27FC236}">
                    <a16:creationId xmlns:a16="http://schemas.microsoft.com/office/drawing/2014/main" id="{05D79D4D-E2CA-9264-04DB-42936CB959F7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56" name="Groupe 55">
              <a:extLst>
                <a:ext uri="{FF2B5EF4-FFF2-40B4-BE49-F238E27FC236}">
                  <a16:creationId xmlns:a16="http://schemas.microsoft.com/office/drawing/2014/main" id="{C2FC5B93-B8A7-B833-8752-E46ABF909279}"/>
                </a:ext>
              </a:extLst>
            </p:cNvPr>
            <p:cNvGrpSpPr/>
            <p:nvPr/>
          </p:nvGrpSpPr>
          <p:grpSpPr>
            <a:xfrm>
              <a:off x="5634823" y="1351489"/>
              <a:ext cx="387626" cy="3002234"/>
              <a:chOff x="1889885" y="1715850"/>
              <a:chExt cx="387626" cy="3002234"/>
            </a:xfrm>
          </p:grpSpPr>
          <p:sp>
            <p:nvSpPr>
              <p:cNvPr id="57" name="Cube 56">
                <a:extLst>
                  <a:ext uri="{FF2B5EF4-FFF2-40B4-BE49-F238E27FC236}">
                    <a16:creationId xmlns:a16="http://schemas.microsoft.com/office/drawing/2014/main" id="{C35FC928-FF1E-BDAC-BADF-D5A64A0E0406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8" name="Cube 57">
                <a:extLst>
                  <a:ext uri="{FF2B5EF4-FFF2-40B4-BE49-F238E27FC236}">
                    <a16:creationId xmlns:a16="http://schemas.microsoft.com/office/drawing/2014/main" id="{E77BB4C5-1BD9-A7F9-53F2-5027C3E9A134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9" name="Cube 58">
                <a:extLst>
                  <a:ext uri="{FF2B5EF4-FFF2-40B4-BE49-F238E27FC236}">
                    <a16:creationId xmlns:a16="http://schemas.microsoft.com/office/drawing/2014/main" id="{C36A5FAD-F809-E128-A9B9-C67645CD05A8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0" name="Cube 59">
                <a:extLst>
                  <a:ext uri="{FF2B5EF4-FFF2-40B4-BE49-F238E27FC236}">
                    <a16:creationId xmlns:a16="http://schemas.microsoft.com/office/drawing/2014/main" id="{F7EE3DE4-1A4B-3297-581F-5F9841657B72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1" name="Cube 60">
                <a:extLst>
                  <a:ext uri="{FF2B5EF4-FFF2-40B4-BE49-F238E27FC236}">
                    <a16:creationId xmlns:a16="http://schemas.microsoft.com/office/drawing/2014/main" id="{66C8CDE2-E0B9-FB98-2F4B-E22A5CEA9F0D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2" name="Cube 61">
                <a:extLst>
                  <a:ext uri="{FF2B5EF4-FFF2-40B4-BE49-F238E27FC236}">
                    <a16:creationId xmlns:a16="http://schemas.microsoft.com/office/drawing/2014/main" id="{0AF3E277-697D-BE1B-1219-C2B160E40B13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3" name="Cube 62">
                <a:extLst>
                  <a:ext uri="{FF2B5EF4-FFF2-40B4-BE49-F238E27FC236}">
                    <a16:creationId xmlns:a16="http://schemas.microsoft.com/office/drawing/2014/main" id="{02029DEC-04A6-A786-F8C7-5CC6B6728ACD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4" name="Cube 63">
                <a:extLst>
                  <a:ext uri="{FF2B5EF4-FFF2-40B4-BE49-F238E27FC236}">
                    <a16:creationId xmlns:a16="http://schemas.microsoft.com/office/drawing/2014/main" id="{BEC6B76F-40D4-113C-A827-216C3DABB08D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5" name="Cube 64">
                <a:extLst>
                  <a:ext uri="{FF2B5EF4-FFF2-40B4-BE49-F238E27FC236}">
                    <a16:creationId xmlns:a16="http://schemas.microsoft.com/office/drawing/2014/main" id="{5BF82619-1A9C-D32E-89A5-9721A444CAF6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6" name="Cube 65">
                <a:extLst>
                  <a:ext uri="{FF2B5EF4-FFF2-40B4-BE49-F238E27FC236}">
                    <a16:creationId xmlns:a16="http://schemas.microsoft.com/office/drawing/2014/main" id="{3A872508-13B9-F266-3629-E581048D5F48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D56C52C1-A41D-C59D-6281-B8A226F5F9B9}"/>
                </a:ext>
              </a:extLst>
            </p:cNvPr>
            <p:cNvGrpSpPr/>
            <p:nvPr/>
          </p:nvGrpSpPr>
          <p:grpSpPr>
            <a:xfrm>
              <a:off x="5916664" y="1349874"/>
              <a:ext cx="387626" cy="3002234"/>
              <a:chOff x="1889885" y="1715850"/>
              <a:chExt cx="387626" cy="3002234"/>
            </a:xfrm>
          </p:grpSpPr>
          <p:sp>
            <p:nvSpPr>
              <p:cNvPr id="31" name="Cube 30">
                <a:extLst>
                  <a:ext uri="{FF2B5EF4-FFF2-40B4-BE49-F238E27FC236}">
                    <a16:creationId xmlns:a16="http://schemas.microsoft.com/office/drawing/2014/main" id="{521DCFCD-1B98-1B5D-7126-64C402D50D8C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2" name="Cube 31">
                <a:extLst>
                  <a:ext uri="{FF2B5EF4-FFF2-40B4-BE49-F238E27FC236}">
                    <a16:creationId xmlns:a16="http://schemas.microsoft.com/office/drawing/2014/main" id="{37192DB7-16B3-05DC-A685-68DC2C03151F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4" name="Cube 43">
                <a:extLst>
                  <a:ext uri="{FF2B5EF4-FFF2-40B4-BE49-F238E27FC236}">
                    <a16:creationId xmlns:a16="http://schemas.microsoft.com/office/drawing/2014/main" id="{B727CF13-07D7-9985-E8C2-E32259F14B84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5" name="Cube 44">
                <a:extLst>
                  <a:ext uri="{FF2B5EF4-FFF2-40B4-BE49-F238E27FC236}">
                    <a16:creationId xmlns:a16="http://schemas.microsoft.com/office/drawing/2014/main" id="{8AA56716-601F-5749-8CA7-DA2388FEFD6F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7" name="Cube 66">
                <a:extLst>
                  <a:ext uri="{FF2B5EF4-FFF2-40B4-BE49-F238E27FC236}">
                    <a16:creationId xmlns:a16="http://schemas.microsoft.com/office/drawing/2014/main" id="{6A4065B3-0FD1-A332-F2BC-9DD04B969F70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8" name="Cube 67">
                <a:extLst>
                  <a:ext uri="{FF2B5EF4-FFF2-40B4-BE49-F238E27FC236}">
                    <a16:creationId xmlns:a16="http://schemas.microsoft.com/office/drawing/2014/main" id="{88DD19FC-7C91-2EFD-EDD8-62BB10DB9448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9" name="Cube 68">
                <a:extLst>
                  <a:ext uri="{FF2B5EF4-FFF2-40B4-BE49-F238E27FC236}">
                    <a16:creationId xmlns:a16="http://schemas.microsoft.com/office/drawing/2014/main" id="{D679AB99-0DAC-FEA6-B9F8-73FD8AB5640A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0" name="Cube 69">
                <a:extLst>
                  <a:ext uri="{FF2B5EF4-FFF2-40B4-BE49-F238E27FC236}">
                    <a16:creationId xmlns:a16="http://schemas.microsoft.com/office/drawing/2014/main" id="{A321C348-9BE7-A0C8-20A0-CD2FB4CEA62B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1" name="Cube 70">
                <a:extLst>
                  <a:ext uri="{FF2B5EF4-FFF2-40B4-BE49-F238E27FC236}">
                    <a16:creationId xmlns:a16="http://schemas.microsoft.com/office/drawing/2014/main" id="{AD015B1E-847C-697F-F5D9-83558616B573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2" name="Cube 71">
                <a:extLst>
                  <a:ext uri="{FF2B5EF4-FFF2-40B4-BE49-F238E27FC236}">
                    <a16:creationId xmlns:a16="http://schemas.microsoft.com/office/drawing/2014/main" id="{90FF634B-8B10-D288-A70B-609A86C67D9A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73" name="Groupe 72">
              <a:extLst>
                <a:ext uri="{FF2B5EF4-FFF2-40B4-BE49-F238E27FC236}">
                  <a16:creationId xmlns:a16="http://schemas.microsoft.com/office/drawing/2014/main" id="{09D1834F-B9D6-01CD-84B8-EFCCDFCB7960}"/>
                </a:ext>
              </a:extLst>
            </p:cNvPr>
            <p:cNvGrpSpPr/>
            <p:nvPr/>
          </p:nvGrpSpPr>
          <p:grpSpPr>
            <a:xfrm>
              <a:off x="6198505" y="1351489"/>
              <a:ext cx="387626" cy="3002234"/>
              <a:chOff x="1889885" y="1715850"/>
              <a:chExt cx="387626" cy="3002234"/>
            </a:xfrm>
          </p:grpSpPr>
          <p:sp>
            <p:nvSpPr>
              <p:cNvPr id="74" name="Cube 73">
                <a:extLst>
                  <a:ext uri="{FF2B5EF4-FFF2-40B4-BE49-F238E27FC236}">
                    <a16:creationId xmlns:a16="http://schemas.microsoft.com/office/drawing/2014/main" id="{09A463E2-A8BA-B686-3345-56ECA6A86182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5" name="Cube 74">
                <a:extLst>
                  <a:ext uri="{FF2B5EF4-FFF2-40B4-BE49-F238E27FC236}">
                    <a16:creationId xmlns:a16="http://schemas.microsoft.com/office/drawing/2014/main" id="{E5763FDB-A150-EB05-D6BA-CCAFF0FC2222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6" name="Cube 75">
                <a:extLst>
                  <a:ext uri="{FF2B5EF4-FFF2-40B4-BE49-F238E27FC236}">
                    <a16:creationId xmlns:a16="http://schemas.microsoft.com/office/drawing/2014/main" id="{2F2F7816-AD02-BEC5-7823-A6BCCADFC2AF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7" name="Cube 76">
                <a:extLst>
                  <a:ext uri="{FF2B5EF4-FFF2-40B4-BE49-F238E27FC236}">
                    <a16:creationId xmlns:a16="http://schemas.microsoft.com/office/drawing/2014/main" id="{A2705FCF-17FC-2EC3-8B56-190A33C7049A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8" name="Cube 77">
                <a:extLst>
                  <a:ext uri="{FF2B5EF4-FFF2-40B4-BE49-F238E27FC236}">
                    <a16:creationId xmlns:a16="http://schemas.microsoft.com/office/drawing/2014/main" id="{08BD761E-56C1-139F-2702-1C06E35DEA23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9" name="Cube 78">
                <a:extLst>
                  <a:ext uri="{FF2B5EF4-FFF2-40B4-BE49-F238E27FC236}">
                    <a16:creationId xmlns:a16="http://schemas.microsoft.com/office/drawing/2014/main" id="{3660BF1F-9AE4-71CD-EAF3-B5E68DB81F99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0" name="Cube 79">
                <a:extLst>
                  <a:ext uri="{FF2B5EF4-FFF2-40B4-BE49-F238E27FC236}">
                    <a16:creationId xmlns:a16="http://schemas.microsoft.com/office/drawing/2014/main" id="{945F4DCB-3FD6-F3BF-9A5D-2ECC43032893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1" name="Cube 80">
                <a:extLst>
                  <a:ext uri="{FF2B5EF4-FFF2-40B4-BE49-F238E27FC236}">
                    <a16:creationId xmlns:a16="http://schemas.microsoft.com/office/drawing/2014/main" id="{64271883-4D2E-9108-06F3-8B2786133F0B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2" name="Cube 81">
                <a:extLst>
                  <a:ext uri="{FF2B5EF4-FFF2-40B4-BE49-F238E27FC236}">
                    <a16:creationId xmlns:a16="http://schemas.microsoft.com/office/drawing/2014/main" id="{8AE56C06-ABE4-B65D-3ED0-BB3454BC9FBD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3" name="Cube 82">
                <a:extLst>
                  <a:ext uri="{FF2B5EF4-FFF2-40B4-BE49-F238E27FC236}">
                    <a16:creationId xmlns:a16="http://schemas.microsoft.com/office/drawing/2014/main" id="{7807F9E3-42D3-CD4A-ED51-BD8A6518F2EF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84" name="Groupe 83">
              <a:extLst>
                <a:ext uri="{FF2B5EF4-FFF2-40B4-BE49-F238E27FC236}">
                  <a16:creationId xmlns:a16="http://schemas.microsoft.com/office/drawing/2014/main" id="{0A87A0EA-B394-E70E-E398-0EE64B3C0547}"/>
                </a:ext>
              </a:extLst>
            </p:cNvPr>
            <p:cNvGrpSpPr/>
            <p:nvPr/>
          </p:nvGrpSpPr>
          <p:grpSpPr>
            <a:xfrm>
              <a:off x="6480346" y="1349874"/>
              <a:ext cx="387626" cy="3002234"/>
              <a:chOff x="1889885" y="1715850"/>
              <a:chExt cx="387626" cy="3002234"/>
            </a:xfrm>
          </p:grpSpPr>
          <p:sp>
            <p:nvSpPr>
              <p:cNvPr id="85" name="Cube 84">
                <a:extLst>
                  <a:ext uri="{FF2B5EF4-FFF2-40B4-BE49-F238E27FC236}">
                    <a16:creationId xmlns:a16="http://schemas.microsoft.com/office/drawing/2014/main" id="{BF02C36A-F0BF-32CC-F5AB-97CE4F582918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6" name="Cube 85">
                <a:extLst>
                  <a:ext uri="{FF2B5EF4-FFF2-40B4-BE49-F238E27FC236}">
                    <a16:creationId xmlns:a16="http://schemas.microsoft.com/office/drawing/2014/main" id="{CB576F84-26F7-2BD5-B31F-031B5953D667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7" name="Cube 86">
                <a:extLst>
                  <a:ext uri="{FF2B5EF4-FFF2-40B4-BE49-F238E27FC236}">
                    <a16:creationId xmlns:a16="http://schemas.microsoft.com/office/drawing/2014/main" id="{5451978A-A83A-46D5-9A4C-DE869D4ABC38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8" name="Cube 87">
                <a:extLst>
                  <a:ext uri="{FF2B5EF4-FFF2-40B4-BE49-F238E27FC236}">
                    <a16:creationId xmlns:a16="http://schemas.microsoft.com/office/drawing/2014/main" id="{7CA40EBE-559E-F3E2-E484-06AF777DA088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9" name="Cube 88">
                <a:extLst>
                  <a:ext uri="{FF2B5EF4-FFF2-40B4-BE49-F238E27FC236}">
                    <a16:creationId xmlns:a16="http://schemas.microsoft.com/office/drawing/2014/main" id="{0D315B69-73F9-D4CA-4E19-43701ED2BBA3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0" name="Cube 89">
                <a:extLst>
                  <a:ext uri="{FF2B5EF4-FFF2-40B4-BE49-F238E27FC236}">
                    <a16:creationId xmlns:a16="http://schemas.microsoft.com/office/drawing/2014/main" id="{882794BD-CE8F-0757-4002-7B9D96E8D2F2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1" name="Cube 90">
                <a:extLst>
                  <a:ext uri="{FF2B5EF4-FFF2-40B4-BE49-F238E27FC236}">
                    <a16:creationId xmlns:a16="http://schemas.microsoft.com/office/drawing/2014/main" id="{AE6AC269-773A-8669-8839-BBB3C6872C4F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2" name="Cube 91">
                <a:extLst>
                  <a:ext uri="{FF2B5EF4-FFF2-40B4-BE49-F238E27FC236}">
                    <a16:creationId xmlns:a16="http://schemas.microsoft.com/office/drawing/2014/main" id="{85D19E19-1FBC-4EBB-44AE-476725EFE183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3" name="Cube 92">
                <a:extLst>
                  <a:ext uri="{FF2B5EF4-FFF2-40B4-BE49-F238E27FC236}">
                    <a16:creationId xmlns:a16="http://schemas.microsoft.com/office/drawing/2014/main" id="{92CEAFA9-804F-8B50-03D5-95078CBB4628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4" name="Cube 93">
                <a:extLst>
                  <a:ext uri="{FF2B5EF4-FFF2-40B4-BE49-F238E27FC236}">
                    <a16:creationId xmlns:a16="http://schemas.microsoft.com/office/drawing/2014/main" id="{3C7E2ED3-7EA5-42F7-96EB-424E54FE34C9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95" name="Groupe 94">
              <a:extLst>
                <a:ext uri="{FF2B5EF4-FFF2-40B4-BE49-F238E27FC236}">
                  <a16:creationId xmlns:a16="http://schemas.microsoft.com/office/drawing/2014/main" id="{CEE913E3-2DC2-B5E5-04EA-E39F5071E0AB}"/>
                </a:ext>
              </a:extLst>
            </p:cNvPr>
            <p:cNvGrpSpPr/>
            <p:nvPr/>
          </p:nvGrpSpPr>
          <p:grpSpPr>
            <a:xfrm>
              <a:off x="6762187" y="1351489"/>
              <a:ext cx="387626" cy="3002234"/>
              <a:chOff x="1889885" y="1715850"/>
              <a:chExt cx="387626" cy="3002234"/>
            </a:xfrm>
          </p:grpSpPr>
          <p:sp>
            <p:nvSpPr>
              <p:cNvPr id="96" name="Cube 95">
                <a:extLst>
                  <a:ext uri="{FF2B5EF4-FFF2-40B4-BE49-F238E27FC236}">
                    <a16:creationId xmlns:a16="http://schemas.microsoft.com/office/drawing/2014/main" id="{013E4694-5ED6-7327-29C2-631A60D92582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7" name="Cube 96">
                <a:extLst>
                  <a:ext uri="{FF2B5EF4-FFF2-40B4-BE49-F238E27FC236}">
                    <a16:creationId xmlns:a16="http://schemas.microsoft.com/office/drawing/2014/main" id="{09400A57-A8D6-B9CA-4B43-0F84EAB615CC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8" name="Cube 97">
                <a:extLst>
                  <a:ext uri="{FF2B5EF4-FFF2-40B4-BE49-F238E27FC236}">
                    <a16:creationId xmlns:a16="http://schemas.microsoft.com/office/drawing/2014/main" id="{C876F132-7B32-8234-D8E5-51ACF4AA57E8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9" name="Cube 98">
                <a:extLst>
                  <a:ext uri="{FF2B5EF4-FFF2-40B4-BE49-F238E27FC236}">
                    <a16:creationId xmlns:a16="http://schemas.microsoft.com/office/drawing/2014/main" id="{E7F362F5-1959-CBCC-4BB2-55CC6E33C0A8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0" name="Cube 99">
                <a:extLst>
                  <a:ext uri="{FF2B5EF4-FFF2-40B4-BE49-F238E27FC236}">
                    <a16:creationId xmlns:a16="http://schemas.microsoft.com/office/drawing/2014/main" id="{65E20D76-281F-11F1-86DC-291CC7D74B98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1" name="Cube 100">
                <a:extLst>
                  <a:ext uri="{FF2B5EF4-FFF2-40B4-BE49-F238E27FC236}">
                    <a16:creationId xmlns:a16="http://schemas.microsoft.com/office/drawing/2014/main" id="{FE0C2690-57CC-6F31-DEFF-2464D05087BD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2" name="Cube 101">
                <a:extLst>
                  <a:ext uri="{FF2B5EF4-FFF2-40B4-BE49-F238E27FC236}">
                    <a16:creationId xmlns:a16="http://schemas.microsoft.com/office/drawing/2014/main" id="{BE253391-F09C-A908-8CCF-D527E83182CA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3" name="Cube 102">
                <a:extLst>
                  <a:ext uri="{FF2B5EF4-FFF2-40B4-BE49-F238E27FC236}">
                    <a16:creationId xmlns:a16="http://schemas.microsoft.com/office/drawing/2014/main" id="{963C313B-5EBC-DC2A-18D5-6484F0A5D189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4" name="Cube 103">
                <a:extLst>
                  <a:ext uri="{FF2B5EF4-FFF2-40B4-BE49-F238E27FC236}">
                    <a16:creationId xmlns:a16="http://schemas.microsoft.com/office/drawing/2014/main" id="{79EEBC48-4DD6-448C-3D28-F1C920BC423D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5" name="Cube 104">
                <a:extLst>
                  <a:ext uri="{FF2B5EF4-FFF2-40B4-BE49-F238E27FC236}">
                    <a16:creationId xmlns:a16="http://schemas.microsoft.com/office/drawing/2014/main" id="{5947ECEB-9523-F4E0-8579-FE5AA308D3CA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106" name="Groupe 105">
              <a:extLst>
                <a:ext uri="{FF2B5EF4-FFF2-40B4-BE49-F238E27FC236}">
                  <a16:creationId xmlns:a16="http://schemas.microsoft.com/office/drawing/2014/main" id="{1DBB10EA-678F-80CB-0DF1-FBF163C61061}"/>
                </a:ext>
              </a:extLst>
            </p:cNvPr>
            <p:cNvGrpSpPr/>
            <p:nvPr/>
          </p:nvGrpSpPr>
          <p:grpSpPr>
            <a:xfrm>
              <a:off x="7054766" y="1353571"/>
              <a:ext cx="387626" cy="3002234"/>
              <a:chOff x="1889885" y="1715850"/>
              <a:chExt cx="387626" cy="3002234"/>
            </a:xfrm>
          </p:grpSpPr>
          <p:sp>
            <p:nvSpPr>
              <p:cNvPr id="107" name="Cube 106">
                <a:extLst>
                  <a:ext uri="{FF2B5EF4-FFF2-40B4-BE49-F238E27FC236}">
                    <a16:creationId xmlns:a16="http://schemas.microsoft.com/office/drawing/2014/main" id="{AE29FF5B-EE57-1207-5FDA-D5A4E36084B9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8" name="Cube 107">
                <a:extLst>
                  <a:ext uri="{FF2B5EF4-FFF2-40B4-BE49-F238E27FC236}">
                    <a16:creationId xmlns:a16="http://schemas.microsoft.com/office/drawing/2014/main" id="{2239A817-5F09-46DA-D733-6766DC5A5F1E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9" name="Cube 108">
                <a:extLst>
                  <a:ext uri="{FF2B5EF4-FFF2-40B4-BE49-F238E27FC236}">
                    <a16:creationId xmlns:a16="http://schemas.microsoft.com/office/drawing/2014/main" id="{D1C5DD76-FA48-0035-51DA-E87C41AEE052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0" name="Cube 109">
                <a:extLst>
                  <a:ext uri="{FF2B5EF4-FFF2-40B4-BE49-F238E27FC236}">
                    <a16:creationId xmlns:a16="http://schemas.microsoft.com/office/drawing/2014/main" id="{71A27EF7-26E0-1D5C-B118-4350BD2B275A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1" name="Cube 110">
                <a:extLst>
                  <a:ext uri="{FF2B5EF4-FFF2-40B4-BE49-F238E27FC236}">
                    <a16:creationId xmlns:a16="http://schemas.microsoft.com/office/drawing/2014/main" id="{51895EC5-E0AC-10ED-B7EF-3FE5C974290B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2" name="Cube 111">
                <a:extLst>
                  <a:ext uri="{FF2B5EF4-FFF2-40B4-BE49-F238E27FC236}">
                    <a16:creationId xmlns:a16="http://schemas.microsoft.com/office/drawing/2014/main" id="{53E2FB56-D64D-7C6F-5F03-CE84B536F204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3" name="Cube 112">
                <a:extLst>
                  <a:ext uri="{FF2B5EF4-FFF2-40B4-BE49-F238E27FC236}">
                    <a16:creationId xmlns:a16="http://schemas.microsoft.com/office/drawing/2014/main" id="{E93D1906-2358-4A42-A951-705B7E5AFF39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4" name="Cube 113">
                <a:extLst>
                  <a:ext uri="{FF2B5EF4-FFF2-40B4-BE49-F238E27FC236}">
                    <a16:creationId xmlns:a16="http://schemas.microsoft.com/office/drawing/2014/main" id="{BCBF055B-0ABF-6431-6F29-B1E3AC47E87E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5" name="Cube 114">
                <a:extLst>
                  <a:ext uri="{FF2B5EF4-FFF2-40B4-BE49-F238E27FC236}">
                    <a16:creationId xmlns:a16="http://schemas.microsoft.com/office/drawing/2014/main" id="{1496D75B-5A18-0AD4-2720-CB15A6B6D2A9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6" name="Cube 115">
                <a:extLst>
                  <a:ext uri="{FF2B5EF4-FFF2-40B4-BE49-F238E27FC236}">
                    <a16:creationId xmlns:a16="http://schemas.microsoft.com/office/drawing/2014/main" id="{E640D101-5379-6084-D052-1ED9B4B4DF01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117" name="Groupe 116">
              <a:extLst>
                <a:ext uri="{FF2B5EF4-FFF2-40B4-BE49-F238E27FC236}">
                  <a16:creationId xmlns:a16="http://schemas.microsoft.com/office/drawing/2014/main" id="{D7D571D5-CB1F-3366-C2C5-AF93B615E93D}"/>
                </a:ext>
              </a:extLst>
            </p:cNvPr>
            <p:cNvGrpSpPr/>
            <p:nvPr/>
          </p:nvGrpSpPr>
          <p:grpSpPr>
            <a:xfrm>
              <a:off x="7336607" y="1355186"/>
              <a:ext cx="387626" cy="3002234"/>
              <a:chOff x="1889885" y="1715850"/>
              <a:chExt cx="387626" cy="3002234"/>
            </a:xfrm>
          </p:grpSpPr>
          <p:sp>
            <p:nvSpPr>
              <p:cNvPr id="118" name="Cube 117">
                <a:extLst>
                  <a:ext uri="{FF2B5EF4-FFF2-40B4-BE49-F238E27FC236}">
                    <a16:creationId xmlns:a16="http://schemas.microsoft.com/office/drawing/2014/main" id="{AD5570E7-0F1A-220F-0805-E6C3366014C2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9" name="Cube 118">
                <a:extLst>
                  <a:ext uri="{FF2B5EF4-FFF2-40B4-BE49-F238E27FC236}">
                    <a16:creationId xmlns:a16="http://schemas.microsoft.com/office/drawing/2014/main" id="{E70315C4-B4E5-8B36-ADBF-3BD53969774A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0" name="Cube 119">
                <a:extLst>
                  <a:ext uri="{FF2B5EF4-FFF2-40B4-BE49-F238E27FC236}">
                    <a16:creationId xmlns:a16="http://schemas.microsoft.com/office/drawing/2014/main" id="{6208650F-45DB-210F-CF48-8678FB0EC36F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1" name="Cube 120">
                <a:extLst>
                  <a:ext uri="{FF2B5EF4-FFF2-40B4-BE49-F238E27FC236}">
                    <a16:creationId xmlns:a16="http://schemas.microsoft.com/office/drawing/2014/main" id="{57F392A5-B3D6-9452-5116-38CD6EC58DDF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2" name="Cube 121">
                <a:extLst>
                  <a:ext uri="{FF2B5EF4-FFF2-40B4-BE49-F238E27FC236}">
                    <a16:creationId xmlns:a16="http://schemas.microsoft.com/office/drawing/2014/main" id="{062076DF-670C-62A9-2A99-B71D91AFA26D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3" name="Cube 122">
                <a:extLst>
                  <a:ext uri="{FF2B5EF4-FFF2-40B4-BE49-F238E27FC236}">
                    <a16:creationId xmlns:a16="http://schemas.microsoft.com/office/drawing/2014/main" id="{02533F6A-52E0-7AF0-5FA1-4912AFB8EC8C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4" name="Cube 123">
                <a:extLst>
                  <a:ext uri="{FF2B5EF4-FFF2-40B4-BE49-F238E27FC236}">
                    <a16:creationId xmlns:a16="http://schemas.microsoft.com/office/drawing/2014/main" id="{F58ABCEE-13BD-C7B2-E422-26CE84FCB9C2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5" name="Cube 124">
                <a:extLst>
                  <a:ext uri="{FF2B5EF4-FFF2-40B4-BE49-F238E27FC236}">
                    <a16:creationId xmlns:a16="http://schemas.microsoft.com/office/drawing/2014/main" id="{8CAB0518-317D-A737-BEFE-711694AA97AF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6" name="Cube 125">
                <a:extLst>
                  <a:ext uri="{FF2B5EF4-FFF2-40B4-BE49-F238E27FC236}">
                    <a16:creationId xmlns:a16="http://schemas.microsoft.com/office/drawing/2014/main" id="{0C0D2645-9CC9-F6A6-D059-B7669B5316DF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7" name="Cube 126">
                <a:extLst>
                  <a:ext uri="{FF2B5EF4-FFF2-40B4-BE49-F238E27FC236}">
                    <a16:creationId xmlns:a16="http://schemas.microsoft.com/office/drawing/2014/main" id="{0B84BFE3-8FA0-3FF8-6D54-E1906F86D05D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128" name="Groupe 127">
              <a:extLst>
                <a:ext uri="{FF2B5EF4-FFF2-40B4-BE49-F238E27FC236}">
                  <a16:creationId xmlns:a16="http://schemas.microsoft.com/office/drawing/2014/main" id="{34D66FEE-9767-E2A8-61CC-5A6289317ADA}"/>
                </a:ext>
              </a:extLst>
            </p:cNvPr>
            <p:cNvGrpSpPr/>
            <p:nvPr/>
          </p:nvGrpSpPr>
          <p:grpSpPr>
            <a:xfrm>
              <a:off x="7622313" y="1354637"/>
              <a:ext cx="387626" cy="3002234"/>
              <a:chOff x="1889885" y="1715850"/>
              <a:chExt cx="387626" cy="3002234"/>
            </a:xfrm>
          </p:grpSpPr>
          <p:sp>
            <p:nvSpPr>
              <p:cNvPr id="129" name="Cube 128">
                <a:extLst>
                  <a:ext uri="{FF2B5EF4-FFF2-40B4-BE49-F238E27FC236}">
                    <a16:creationId xmlns:a16="http://schemas.microsoft.com/office/drawing/2014/main" id="{7BA55E45-CD04-8F62-003B-7648BF492493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0" name="Cube 129">
                <a:extLst>
                  <a:ext uri="{FF2B5EF4-FFF2-40B4-BE49-F238E27FC236}">
                    <a16:creationId xmlns:a16="http://schemas.microsoft.com/office/drawing/2014/main" id="{D4F286E6-80C5-DFDD-0389-D5688E97B841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1" name="Cube 130">
                <a:extLst>
                  <a:ext uri="{FF2B5EF4-FFF2-40B4-BE49-F238E27FC236}">
                    <a16:creationId xmlns:a16="http://schemas.microsoft.com/office/drawing/2014/main" id="{EA6557CE-68B7-4299-15FE-FD3B0B572AFF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2" name="Cube 131">
                <a:extLst>
                  <a:ext uri="{FF2B5EF4-FFF2-40B4-BE49-F238E27FC236}">
                    <a16:creationId xmlns:a16="http://schemas.microsoft.com/office/drawing/2014/main" id="{F89E57F2-2FD0-6393-6399-6D63C74BCB74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3" name="Cube 132">
                <a:extLst>
                  <a:ext uri="{FF2B5EF4-FFF2-40B4-BE49-F238E27FC236}">
                    <a16:creationId xmlns:a16="http://schemas.microsoft.com/office/drawing/2014/main" id="{A61F3AB2-E4BE-0E84-3F38-0C8E2C47075E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4" name="Cube 133">
                <a:extLst>
                  <a:ext uri="{FF2B5EF4-FFF2-40B4-BE49-F238E27FC236}">
                    <a16:creationId xmlns:a16="http://schemas.microsoft.com/office/drawing/2014/main" id="{38067B15-D743-1949-27C9-53DED687B93B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5" name="Cube 134">
                <a:extLst>
                  <a:ext uri="{FF2B5EF4-FFF2-40B4-BE49-F238E27FC236}">
                    <a16:creationId xmlns:a16="http://schemas.microsoft.com/office/drawing/2014/main" id="{BDFC2BB9-0CE8-439F-6353-EF25B6CD134C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6" name="Cube 135">
                <a:extLst>
                  <a:ext uri="{FF2B5EF4-FFF2-40B4-BE49-F238E27FC236}">
                    <a16:creationId xmlns:a16="http://schemas.microsoft.com/office/drawing/2014/main" id="{24AF0B69-29D7-1889-3594-363A3AB61A96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7" name="Cube 136">
                <a:extLst>
                  <a:ext uri="{FF2B5EF4-FFF2-40B4-BE49-F238E27FC236}">
                    <a16:creationId xmlns:a16="http://schemas.microsoft.com/office/drawing/2014/main" id="{5DFB2B0B-67EF-8462-BBBE-9D0B04EEC546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8" name="Cube 137">
                <a:extLst>
                  <a:ext uri="{FF2B5EF4-FFF2-40B4-BE49-F238E27FC236}">
                    <a16:creationId xmlns:a16="http://schemas.microsoft.com/office/drawing/2014/main" id="{A64DE5C9-B21C-6967-9924-AAE37629E672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139" name="Groupe 138">
              <a:extLst>
                <a:ext uri="{FF2B5EF4-FFF2-40B4-BE49-F238E27FC236}">
                  <a16:creationId xmlns:a16="http://schemas.microsoft.com/office/drawing/2014/main" id="{93E49B5B-9405-DA18-C845-C1F70E5C6505}"/>
                </a:ext>
              </a:extLst>
            </p:cNvPr>
            <p:cNvGrpSpPr/>
            <p:nvPr/>
          </p:nvGrpSpPr>
          <p:grpSpPr>
            <a:xfrm>
              <a:off x="7904154" y="1356252"/>
              <a:ext cx="387626" cy="3002234"/>
              <a:chOff x="1889885" y="1715850"/>
              <a:chExt cx="387626" cy="3002234"/>
            </a:xfrm>
          </p:grpSpPr>
          <p:sp>
            <p:nvSpPr>
              <p:cNvPr id="140" name="Cube 139">
                <a:extLst>
                  <a:ext uri="{FF2B5EF4-FFF2-40B4-BE49-F238E27FC236}">
                    <a16:creationId xmlns:a16="http://schemas.microsoft.com/office/drawing/2014/main" id="{BCEEA83F-C1EE-D604-C7DB-BC34A7DCA730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1" name="Cube 140">
                <a:extLst>
                  <a:ext uri="{FF2B5EF4-FFF2-40B4-BE49-F238E27FC236}">
                    <a16:creationId xmlns:a16="http://schemas.microsoft.com/office/drawing/2014/main" id="{5FE229BD-EF0F-A63C-5C29-C5D2D60D341D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2" name="Cube 141">
                <a:extLst>
                  <a:ext uri="{FF2B5EF4-FFF2-40B4-BE49-F238E27FC236}">
                    <a16:creationId xmlns:a16="http://schemas.microsoft.com/office/drawing/2014/main" id="{62F0FA98-663D-C2EA-579E-D7105FD3606C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3" name="Cube 142">
                <a:extLst>
                  <a:ext uri="{FF2B5EF4-FFF2-40B4-BE49-F238E27FC236}">
                    <a16:creationId xmlns:a16="http://schemas.microsoft.com/office/drawing/2014/main" id="{1C0A2A13-041C-5601-A065-60AEA99017FA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4" name="Cube 143">
                <a:extLst>
                  <a:ext uri="{FF2B5EF4-FFF2-40B4-BE49-F238E27FC236}">
                    <a16:creationId xmlns:a16="http://schemas.microsoft.com/office/drawing/2014/main" id="{088B4A45-DEB5-A275-D890-3D7A267D092C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5" name="Cube 144">
                <a:extLst>
                  <a:ext uri="{FF2B5EF4-FFF2-40B4-BE49-F238E27FC236}">
                    <a16:creationId xmlns:a16="http://schemas.microsoft.com/office/drawing/2014/main" id="{680C2349-69B7-5792-6C80-A4E4AA71BD64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6" name="Cube 145">
                <a:extLst>
                  <a:ext uri="{FF2B5EF4-FFF2-40B4-BE49-F238E27FC236}">
                    <a16:creationId xmlns:a16="http://schemas.microsoft.com/office/drawing/2014/main" id="{F4DFBF76-0F38-7452-2CBC-ABCFAB941F58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7" name="Cube 146">
                <a:extLst>
                  <a:ext uri="{FF2B5EF4-FFF2-40B4-BE49-F238E27FC236}">
                    <a16:creationId xmlns:a16="http://schemas.microsoft.com/office/drawing/2014/main" id="{2680C4B1-4E67-D505-E9A2-E4A01D6A2E84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8" name="Cube 147">
                <a:extLst>
                  <a:ext uri="{FF2B5EF4-FFF2-40B4-BE49-F238E27FC236}">
                    <a16:creationId xmlns:a16="http://schemas.microsoft.com/office/drawing/2014/main" id="{97F35809-73A4-A791-5909-D24A304D62A7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9" name="Cube 148">
                <a:extLst>
                  <a:ext uri="{FF2B5EF4-FFF2-40B4-BE49-F238E27FC236}">
                    <a16:creationId xmlns:a16="http://schemas.microsoft.com/office/drawing/2014/main" id="{D0C2782C-A055-A584-F3E2-C281868B5FEE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84F2AAD8-21AF-4888-DC3F-67645968A675}"/>
              </a:ext>
            </a:extLst>
          </p:cNvPr>
          <p:cNvGrpSpPr/>
          <p:nvPr/>
        </p:nvGrpSpPr>
        <p:grpSpPr>
          <a:xfrm>
            <a:off x="7016750" y="1234239"/>
            <a:ext cx="387626" cy="3002234"/>
            <a:chOff x="1889885" y="1715850"/>
            <a:chExt cx="387626" cy="3002234"/>
          </a:xfrm>
        </p:grpSpPr>
        <p:sp>
          <p:nvSpPr>
            <p:cNvPr id="20" name="Cube 19">
              <a:extLst>
                <a:ext uri="{FF2B5EF4-FFF2-40B4-BE49-F238E27FC236}">
                  <a16:creationId xmlns:a16="http://schemas.microsoft.com/office/drawing/2014/main" id="{C99964BC-8659-FC8E-3CD5-A897D5CFBEDC}"/>
                </a:ext>
              </a:extLst>
            </p:cNvPr>
            <p:cNvSpPr/>
            <p:nvPr/>
          </p:nvSpPr>
          <p:spPr>
            <a:xfrm>
              <a:off x="1889885" y="433045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3" name="Cube 32">
              <a:extLst>
                <a:ext uri="{FF2B5EF4-FFF2-40B4-BE49-F238E27FC236}">
                  <a16:creationId xmlns:a16="http://schemas.microsoft.com/office/drawing/2014/main" id="{8EC9A7D4-532C-6532-63C9-79F02B6620DE}"/>
                </a:ext>
              </a:extLst>
            </p:cNvPr>
            <p:cNvSpPr/>
            <p:nvPr/>
          </p:nvSpPr>
          <p:spPr>
            <a:xfrm>
              <a:off x="1889885" y="403994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5" name="Cube 34">
              <a:extLst>
                <a:ext uri="{FF2B5EF4-FFF2-40B4-BE49-F238E27FC236}">
                  <a16:creationId xmlns:a16="http://schemas.microsoft.com/office/drawing/2014/main" id="{F580C2D8-9B94-F907-7A98-A33A3B301D4E}"/>
                </a:ext>
              </a:extLst>
            </p:cNvPr>
            <p:cNvSpPr/>
            <p:nvPr/>
          </p:nvSpPr>
          <p:spPr>
            <a:xfrm>
              <a:off x="1889885" y="374943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6" name="Cube 35">
              <a:extLst>
                <a:ext uri="{FF2B5EF4-FFF2-40B4-BE49-F238E27FC236}">
                  <a16:creationId xmlns:a16="http://schemas.microsoft.com/office/drawing/2014/main" id="{E0DE0527-4E5D-E6A2-12A9-C912BC907082}"/>
                </a:ext>
              </a:extLst>
            </p:cNvPr>
            <p:cNvSpPr/>
            <p:nvPr/>
          </p:nvSpPr>
          <p:spPr>
            <a:xfrm>
              <a:off x="1889885" y="345892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7" name="Cube 36">
              <a:extLst>
                <a:ext uri="{FF2B5EF4-FFF2-40B4-BE49-F238E27FC236}">
                  <a16:creationId xmlns:a16="http://schemas.microsoft.com/office/drawing/2014/main" id="{9A017BB7-2BF9-2A17-0608-E80221FEC701}"/>
                </a:ext>
              </a:extLst>
            </p:cNvPr>
            <p:cNvSpPr/>
            <p:nvPr/>
          </p:nvSpPr>
          <p:spPr>
            <a:xfrm>
              <a:off x="1889885" y="316841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8" name="Cube 37">
              <a:extLst>
                <a:ext uri="{FF2B5EF4-FFF2-40B4-BE49-F238E27FC236}">
                  <a16:creationId xmlns:a16="http://schemas.microsoft.com/office/drawing/2014/main" id="{41B44F5D-C4B9-9CE7-BEC3-78A971630295}"/>
                </a:ext>
              </a:extLst>
            </p:cNvPr>
            <p:cNvSpPr/>
            <p:nvPr/>
          </p:nvSpPr>
          <p:spPr>
            <a:xfrm>
              <a:off x="1889885" y="287789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9" name="Cube 38">
              <a:extLst>
                <a:ext uri="{FF2B5EF4-FFF2-40B4-BE49-F238E27FC236}">
                  <a16:creationId xmlns:a16="http://schemas.microsoft.com/office/drawing/2014/main" id="{3A33E178-A537-BECC-5253-31D3D66DE1A2}"/>
                </a:ext>
              </a:extLst>
            </p:cNvPr>
            <p:cNvSpPr/>
            <p:nvPr/>
          </p:nvSpPr>
          <p:spPr>
            <a:xfrm>
              <a:off x="1889885" y="258738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Cube 39">
              <a:extLst>
                <a:ext uri="{FF2B5EF4-FFF2-40B4-BE49-F238E27FC236}">
                  <a16:creationId xmlns:a16="http://schemas.microsoft.com/office/drawing/2014/main" id="{4FC844C6-7C3C-F479-157B-FF091C8874DD}"/>
                </a:ext>
              </a:extLst>
            </p:cNvPr>
            <p:cNvSpPr/>
            <p:nvPr/>
          </p:nvSpPr>
          <p:spPr>
            <a:xfrm>
              <a:off x="1889885" y="229687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1" name="Cube 40">
              <a:extLst>
                <a:ext uri="{FF2B5EF4-FFF2-40B4-BE49-F238E27FC236}">
                  <a16:creationId xmlns:a16="http://schemas.microsoft.com/office/drawing/2014/main" id="{63A074D1-78F1-EE83-2123-A5B7E77A113A}"/>
                </a:ext>
              </a:extLst>
            </p:cNvPr>
            <p:cNvSpPr/>
            <p:nvPr/>
          </p:nvSpPr>
          <p:spPr>
            <a:xfrm>
              <a:off x="1889885" y="200636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2" name="Cube 41">
              <a:extLst>
                <a:ext uri="{FF2B5EF4-FFF2-40B4-BE49-F238E27FC236}">
                  <a16:creationId xmlns:a16="http://schemas.microsoft.com/office/drawing/2014/main" id="{CE78DBCD-FA03-464F-0FAC-605DF6A156EE}"/>
                </a:ext>
              </a:extLst>
            </p:cNvPr>
            <p:cNvSpPr/>
            <p:nvPr/>
          </p:nvSpPr>
          <p:spPr>
            <a:xfrm>
              <a:off x="1889885" y="171585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43" name="Cube 42">
            <a:extLst>
              <a:ext uri="{FF2B5EF4-FFF2-40B4-BE49-F238E27FC236}">
                <a16:creationId xmlns:a16="http://schemas.microsoft.com/office/drawing/2014/main" id="{F5119DC1-A3B6-E629-9E6F-1EF5263ABCF6}"/>
              </a:ext>
            </a:extLst>
          </p:cNvPr>
          <p:cNvSpPr/>
          <p:nvPr/>
        </p:nvSpPr>
        <p:spPr>
          <a:xfrm>
            <a:off x="7725270" y="2589503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Cube 45">
            <a:extLst>
              <a:ext uri="{FF2B5EF4-FFF2-40B4-BE49-F238E27FC236}">
                <a16:creationId xmlns:a16="http://schemas.microsoft.com/office/drawing/2014/main" id="{6DB4FE30-608C-3CE7-831F-5E6B6D3201D2}"/>
              </a:ext>
            </a:extLst>
          </p:cNvPr>
          <p:cNvSpPr/>
          <p:nvPr/>
        </p:nvSpPr>
        <p:spPr>
          <a:xfrm>
            <a:off x="7725270" y="3170735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Cube 46">
            <a:extLst>
              <a:ext uri="{FF2B5EF4-FFF2-40B4-BE49-F238E27FC236}">
                <a16:creationId xmlns:a16="http://schemas.microsoft.com/office/drawing/2014/main" id="{51A7AFF9-BA8E-28FD-EE73-EFD6E53A26B2}"/>
              </a:ext>
            </a:extLst>
          </p:cNvPr>
          <p:cNvSpPr/>
          <p:nvPr/>
        </p:nvSpPr>
        <p:spPr>
          <a:xfrm>
            <a:off x="7725270" y="2040503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6927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7682641-D68F-5277-28CB-6BA8465216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892" y="2887643"/>
            <a:ext cx="3569677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Tu vas avoir besoin de ton ardoise                                    et de ton feutre.</a:t>
            </a:r>
          </a:p>
        </p:txBody>
      </p:sp>
    </p:spTree>
    <p:extLst>
      <p:ext uri="{BB962C8B-B14F-4D97-AF65-F5344CB8AC3E}">
        <p14:creationId xmlns:p14="http://schemas.microsoft.com/office/powerpoint/2010/main" val="15236616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E6E24-18F6-6827-6975-6E2F7D08C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84D72A-A575-5C20-55C6-769877D71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6AC075E4-42B3-98A1-D1DD-337521FC163F}"/>
              </a:ext>
            </a:extLst>
          </p:cNvPr>
          <p:cNvSpPr txBox="1"/>
          <p:nvPr/>
        </p:nvSpPr>
        <p:spPr>
          <a:xfrm>
            <a:off x="1686813" y="4236473"/>
            <a:ext cx="671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1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D0A087EF-985A-F5B2-805A-D845B28AFF18}"/>
                  </a:ext>
                </a:extLst>
              </p:cNvPr>
              <p:cNvSpPr txBox="1"/>
              <p:nvPr/>
            </p:nvSpPr>
            <p:spPr>
              <a:xfrm>
                <a:off x="5335894" y="4606238"/>
                <a:ext cx="3604353" cy="10175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23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  <m:r>
                        <a:rPr lang="fr-FR" sz="3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fr-FR" sz="3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fr-FR" sz="3200" b="0" dirty="0">
                  <a:solidFill>
                    <a:srgbClr val="00B050"/>
                  </a:solidFill>
                </a:endParaRPr>
              </a:p>
            </p:txBody>
          </p:sp>
        </mc:Choice>
        <mc:Fallback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D0A087EF-985A-F5B2-805A-D845B28AFF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5894" y="4606238"/>
                <a:ext cx="3604353" cy="101752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Flèche : droite 43">
            <a:extLst>
              <a:ext uri="{FF2B5EF4-FFF2-40B4-BE49-F238E27FC236}">
                <a16:creationId xmlns:a16="http://schemas.microsoft.com/office/drawing/2014/main" id="{303E0597-43E1-4D07-8392-EF1C7403FAC6}"/>
              </a:ext>
            </a:extLst>
          </p:cNvPr>
          <p:cNvSpPr/>
          <p:nvPr/>
        </p:nvSpPr>
        <p:spPr>
          <a:xfrm>
            <a:off x="3925128" y="2589711"/>
            <a:ext cx="1955800" cy="774837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5" name="Groupe 44">
            <a:extLst>
              <a:ext uri="{FF2B5EF4-FFF2-40B4-BE49-F238E27FC236}">
                <a16:creationId xmlns:a16="http://schemas.microsoft.com/office/drawing/2014/main" id="{8416AE5E-8AA8-1204-FAB3-0D113015666E}"/>
              </a:ext>
            </a:extLst>
          </p:cNvPr>
          <p:cNvGrpSpPr/>
          <p:nvPr/>
        </p:nvGrpSpPr>
        <p:grpSpPr>
          <a:xfrm>
            <a:off x="507655" y="1170466"/>
            <a:ext cx="2938798" cy="3008612"/>
            <a:chOff x="5352982" y="1349874"/>
            <a:chExt cx="2938798" cy="3008612"/>
          </a:xfrm>
        </p:grpSpPr>
        <p:grpSp>
          <p:nvGrpSpPr>
            <p:cNvPr id="46" name="Groupe 45">
              <a:extLst>
                <a:ext uri="{FF2B5EF4-FFF2-40B4-BE49-F238E27FC236}">
                  <a16:creationId xmlns:a16="http://schemas.microsoft.com/office/drawing/2014/main" id="{499B30DD-8D0B-E044-E573-7E47D5C56E99}"/>
                </a:ext>
              </a:extLst>
            </p:cNvPr>
            <p:cNvGrpSpPr/>
            <p:nvPr/>
          </p:nvGrpSpPr>
          <p:grpSpPr>
            <a:xfrm>
              <a:off x="5352982" y="1349874"/>
              <a:ext cx="387626" cy="3002234"/>
              <a:chOff x="1889885" y="1715850"/>
              <a:chExt cx="387626" cy="3002234"/>
            </a:xfrm>
          </p:grpSpPr>
          <p:sp>
            <p:nvSpPr>
              <p:cNvPr id="175" name="Cube 174">
                <a:extLst>
                  <a:ext uri="{FF2B5EF4-FFF2-40B4-BE49-F238E27FC236}">
                    <a16:creationId xmlns:a16="http://schemas.microsoft.com/office/drawing/2014/main" id="{623506AD-EB5D-04A4-4828-7B67E6E5BB92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6" name="Cube 175">
                <a:extLst>
                  <a:ext uri="{FF2B5EF4-FFF2-40B4-BE49-F238E27FC236}">
                    <a16:creationId xmlns:a16="http://schemas.microsoft.com/office/drawing/2014/main" id="{AAD8C5DC-B0A0-9FDE-72EC-76EE8327C06A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7" name="Cube 176">
                <a:extLst>
                  <a:ext uri="{FF2B5EF4-FFF2-40B4-BE49-F238E27FC236}">
                    <a16:creationId xmlns:a16="http://schemas.microsoft.com/office/drawing/2014/main" id="{1401D5FF-90D6-7FAF-8CED-FC06025B7EF5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8" name="Cube 177">
                <a:extLst>
                  <a:ext uri="{FF2B5EF4-FFF2-40B4-BE49-F238E27FC236}">
                    <a16:creationId xmlns:a16="http://schemas.microsoft.com/office/drawing/2014/main" id="{51F32A61-C1BD-0A6C-8944-8C06C1837FD7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9" name="Cube 178">
                <a:extLst>
                  <a:ext uri="{FF2B5EF4-FFF2-40B4-BE49-F238E27FC236}">
                    <a16:creationId xmlns:a16="http://schemas.microsoft.com/office/drawing/2014/main" id="{BAB5A7CC-F8AA-9C64-1C4F-C046A5CB7F03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80" name="Cube 179">
                <a:extLst>
                  <a:ext uri="{FF2B5EF4-FFF2-40B4-BE49-F238E27FC236}">
                    <a16:creationId xmlns:a16="http://schemas.microsoft.com/office/drawing/2014/main" id="{DC9586E0-17AD-EC77-027A-B8343E8217E4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81" name="Cube 180">
                <a:extLst>
                  <a:ext uri="{FF2B5EF4-FFF2-40B4-BE49-F238E27FC236}">
                    <a16:creationId xmlns:a16="http://schemas.microsoft.com/office/drawing/2014/main" id="{16AD436C-6C0F-0CC1-A489-E1E126F6D1A9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82" name="Cube 181">
                <a:extLst>
                  <a:ext uri="{FF2B5EF4-FFF2-40B4-BE49-F238E27FC236}">
                    <a16:creationId xmlns:a16="http://schemas.microsoft.com/office/drawing/2014/main" id="{23520848-2AEE-3FA4-C66E-556B1B98B686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83" name="Cube 182">
                <a:extLst>
                  <a:ext uri="{FF2B5EF4-FFF2-40B4-BE49-F238E27FC236}">
                    <a16:creationId xmlns:a16="http://schemas.microsoft.com/office/drawing/2014/main" id="{C985D58E-7E8A-2971-2684-06AB8F3C2F5A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84" name="Cube 183">
                <a:extLst>
                  <a:ext uri="{FF2B5EF4-FFF2-40B4-BE49-F238E27FC236}">
                    <a16:creationId xmlns:a16="http://schemas.microsoft.com/office/drawing/2014/main" id="{BC82DE29-6FD1-EC52-8162-EF6A60F719D4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47" name="Groupe 46">
              <a:extLst>
                <a:ext uri="{FF2B5EF4-FFF2-40B4-BE49-F238E27FC236}">
                  <a16:creationId xmlns:a16="http://schemas.microsoft.com/office/drawing/2014/main" id="{2072CB63-E620-DED8-B923-DAA6E5E09766}"/>
                </a:ext>
              </a:extLst>
            </p:cNvPr>
            <p:cNvGrpSpPr/>
            <p:nvPr/>
          </p:nvGrpSpPr>
          <p:grpSpPr>
            <a:xfrm>
              <a:off x="5634823" y="1351489"/>
              <a:ext cx="387626" cy="3002234"/>
              <a:chOff x="1889885" y="1715850"/>
              <a:chExt cx="387626" cy="3002234"/>
            </a:xfrm>
          </p:grpSpPr>
          <p:sp>
            <p:nvSpPr>
              <p:cNvPr id="165" name="Cube 164">
                <a:extLst>
                  <a:ext uri="{FF2B5EF4-FFF2-40B4-BE49-F238E27FC236}">
                    <a16:creationId xmlns:a16="http://schemas.microsoft.com/office/drawing/2014/main" id="{0A6C48C7-6EB3-228B-7C53-E4B557550303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6" name="Cube 165">
                <a:extLst>
                  <a:ext uri="{FF2B5EF4-FFF2-40B4-BE49-F238E27FC236}">
                    <a16:creationId xmlns:a16="http://schemas.microsoft.com/office/drawing/2014/main" id="{6BF83715-3C5F-AE6B-4E81-CB418DDAC325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7" name="Cube 166">
                <a:extLst>
                  <a:ext uri="{FF2B5EF4-FFF2-40B4-BE49-F238E27FC236}">
                    <a16:creationId xmlns:a16="http://schemas.microsoft.com/office/drawing/2014/main" id="{F3CE6883-AA05-FAF5-2159-B01507B8F498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8" name="Cube 167">
                <a:extLst>
                  <a:ext uri="{FF2B5EF4-FFF2-40B4-BE49-F238E27FC236}">
                    <a16:creationId xmlns:a16="http://schemas.microsoft.com/office/drawing/2014/main" id="{F96E7333-F04E-BABE-7E4C-B7C03019F725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9" name="Cube 168">
                <a:extLst>
                  <a:ext uri="{FF2B5EF4-FFF2-40B4-BE49-F238E27FC236}">
                    <a16:creationId xmlns:a16="http://schemas.microsoft.com/office/drawing/2014/main" id="{3A409EFE-FAA8-7584-54ED-ABF229D7EF2C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0" name="Cube 169">
                <a:extLst>
                  <a:ext uri="{FF2B5EF4-FFF2-40B4-BE49-F238E27FC236}">
                    <a16:creationId xmlns:a16="http://schemas.microsoft.com/office/drawing/2014/main" id="{579B2527-F188-8E06-DACB-3861F084FF3D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1" name="Cube 170">
                <a:extLst>
                  <a:ext uri="{FF2B5EF4-FFF2-40B4-BE49-F238E27FC236}">
                    <a16:creationId xmlns:a16="http://schemas.microsoft.com/office/drawing/2014/main" id="{0E2744BD-3F15-2BD1-D4B4-21A1EA2DFAC7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2" name="Cube 171">
                <a:extLst>
                  <a:ext uri="{FF2B5EF4-FFF2-40B4-BE49-F238E27FC236}">
                    <a16:creationId xmlns:a16="http://schemas.microsoft.com/office/drawing/2014/main" id="{04D39F51-D113-E1A0-CBEF-DA8EAFC0B868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3" name="Cube 172">
                <a:extLst>
                  <a:ext uri="{FF2B5EF4-FFF2-40B4-BE49-F238E27FC236}">
                    <a16:creationId xmlns:a16="http://schemas.microsoft.com/office/drawing/2014/main" id="{5599E8DB-2C88-8D28-967E-E52099189CE7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4" name="Cube 173">
                <a:extLst>
                  <a:ext uri="{FF2B5EF4-FFF2-40B4-BE49-F238E27FC236}">
                    <a16:creationId xmlns:a16="http://schemas.microsoft.com/office/drawing/2014/main" id="{73C62408-BE87-A6C5-295A-E5BE13F06F5C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48" name="Groupe 47">
              <a:extLst>
                <a:ext uri="{FF2B5EF4-FFF2-40B4-BE49-F238E27FC236}">
                  <a16:creationId xmlns:a16="http://schemas.microsoft.com/office/drawing/2014/main" id="{0A8F1A82-C697-5917-2EB3-F8695257B05A}"/>
                </a:ext>
              </a:extLst>
            </p:cNvPr>
            <p:cNvGrpSpPr/>
            <p:nvPr/>
          </p:nvGrpSpPr>
          <p:grpSpPr>
            <a:xfrm>
              <a:off x="5916664" y="1349874"/>
              <a:ext cx="387626" cy="3002234"/>
              <a:chOff x="1889885" y="1715850"/>
              <a:chExt cx="387626" cy="3002234"/>
            </a:xfrm>
          </p:grpSpPr>
          <p:sp>
            <p:nvSpPr>
              <p:cNvPr id="155" name="Cube 154">
                <a:extLst>
                  <a:ext uri="{FF2B5EF4-FFF2-40B4-BE49-F238E27FC236}">
                    <a16:creationId xmlns:a16="http://schemas.microsoft.com/office/drawing/2014/main" id="{8975BC6D-0DC7-9BB0-9421-714C2EC16CB5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6" name="Cube 155">
                <a:extLst>
                  <a:ext uri="{FF2B5EF4-FFF2-40B4-BE49-F238E27FC236}">
                    <a16:creationId xmlns:a16="http://schemas.microsoft.com/office/drawing/2014/main" id="{F39573B6-F817-1613-68DF-3D286F76C06F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7" name="Cube 156">
                <a:extLst>
                  <a:ext uri="{FF2B5EF4-FFF2-40B4-BE49-F238E27FC236}">
                    <a16:creationId xmlns:a16="http://schemas.microsoft.com/office/drawing/2014/main" id="{63E67335-7A3D-B06D-524E-D6573151BF06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8" name="Cube 157">
                <a:extLst>
                  <a:ext uri="{FF2B5EF4-FFF2-40B4-BE49-F238E27FC236}">
                    <a16:creationId xmlns:a16="http://schemas.microsoft.com/office/drawing/2014/main" id="{8FB23373-E4C7-7BB7-ABF4-B926DBD4C364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9" name="Cube 158">
                <a:extLst>
                  <a:ext uri="{FF2B5EF4-FFF2-40B4-BE49-F238E27FC236}">
                    <a16:creationId xmlns:a16="http://schemas.microsoft.com/office/drawing/2014/main" id="{18A1A613-5A68-CDA4-43E9-A41836470ED3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0" name="Cube 159">
                <a:extLst>
                  <a:ext uri="{FF2B5EF4-FFF2-40B4-BE49-F238E27FC236}">
                    <a16:creationId xmlns:a16="http://schemas.microsoft.com/office/drawing/2014/main" id="{F95E7F49-7C74-8B7B-1E5F-AE0265A42E5F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1" name="Cube 160">
                <a:extLst>
                  <a:ext uri="{FF2B5EF4-FFF2-40B4-BE49-F238E27FC236}">
                    <a16:creationId xmlns:a16="http://schemas.microsoft.com/office/drawing/2014/main" id="{AAB25458-A4CE-1B39-A5A3-199FBFCFA794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2" name="Cube 161">
                <a:extLst>
                  <a:ext uri="{FF2B5EF4-FFF2-40B4-BE49-F238E27FC236}">
                    <a16:creationId xmlns:a16="http://schemas.microsoft.com/office/drawing/2014/main" id="{86CA2934-2349-BD12-81B1-38EBB682228E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3" name="Cube 162">
                <a:extLst>
                  <a:ext uri="{FF2B5EF4-FFF2-40B4-BE49-F238E27FC236}">
                    <a16:creationId xmlns:a16="http://schemas.microsoft.com/office/drawing/2014/main" id="{9A2DA4EC-86A0-F2E2-4130-BBDB77589CF4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4" name="Cube 163">
                <a:extLst>
                  <a:ext uri="{FF2B5EF4-FFF2-40B4-BE49-F238E27FC236}">
                    <a16:creationId xmlns:a16="http://schemas.microsoft.com/office/drawing/2014/main" id="{C11C5112-B6F3-F8F5-2CF4-8AC45B6A8677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49" name="Groupe 48">
              <a:extLst>
                <a:ext uri="{FF2B5EF4-FFF2-40B4-BE49-F238E27FC236}">
                  <a16:creationId xmlns:a16="http://schemas.microsoft.com/office/drawing/2014/main" id="{CC2976CC-E204-4965-5F1B-259941EB9314}"/>
                </a:ext>
              </a:extLst>
            </p:cNvPr>
            <p:cNvGrpSpPr/>
            <p:nvPr/>
          </p:nvGrpSpPr>
          <p:grpSpPr>
            <a:xfrm>
              <a:off x="6198505" y="1351489"/>
              <a:ext cx="387626" cy="3002234"/>
              <a:chOff x="1889885" y="1715850"/>
              <a:chExt cx="387626" cy="3002234"/>
            </a:xfrm>
          </p:grpSpPr>
          <p:sp>
            <p:nvSpPr>
              <p:cNvPr id="145" name="Cube 144">
                <a:extLst>
                  <a:ext uri="{FF2B5EF4-FFF2-40B4-BE49-F238E27FC236}">
                    <a16:creationId xmlns:a16="http://schemas.microsoft.com/office/drawing/2014/main" id="{39282038-1F5B-B3D4-1C25-DA11F9C3F9DA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6" name="Cube 145">
                <a:extLst>
                  <a:ext uri="{FF2B5EF4-FFF2-40B4-BE49-F238E27FC236}">
                    <a16:creationId xmlns:a16="http://schemas.microsoft.com/office/drawing/2014/main" id="{E13E127F-6E28-5BE1-AB32-6DCA2B5CCB72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7" name="Cube 146">
                <a:extLst>
                  <a:ext uri="{FF2B5EF4-FFF2-40B4-BE49-F238E27FC236}">
                    <a16:creationId xmlns:a16="http://schemas.microsoft.com/office/drawing/2014/main" id="{011C6C35-D902-492E-D3B5-F3044E37D94F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8" name="Cube 147">
                <a:extLst>
                  <a:ext uri="{FF2B5EF4-FFF2-40B4-BE49-F238E27FC236}">
                    <a16:creationId xmlns:a16="http://schemas.microsoft.com/office/drawing/2014/main" id="{FC08AE31-84DB-F7CD-7FBE-AC7807F8F9A5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9" name="Cube 148">
                <a:extLst>
                  <a:ext uri="{FF2B5EF4-FFF2-40B4-BE49-F238E27FC236}">
                    <a16:creationId xmlns:a16="http://schemas.microsoft.com/office/drawing/2014/main" id="{2BF0ACEC-0D92-279F-D16A-0471EDB38CCA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0" name="Cube 149">
                <a:extLst>
                  <a:ext uri="{FF2B5EF4-FFF2-40B4-BE49-F238E27FC236}">
                    <a16:creationId xmlns:a16="http://schemas.microsoft.com/office/drawing/2014/main" id="{C6679D36-47C2-D311-6259-4A6E21B1C887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1" name="Cube 150">
                <a:extLst>
                  <a:ext uri="{FF2B5EF4-FFF2-40B4-BE49-F238E27FC236}">
                    <a16:creationId xmlns:a16="http://schemas.microsoft.com/office/drawing/2014/main" id="{08DA2A5C-AAB3-2CB9-9229-0F5EBEA48ABA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2" name="Cube 151">
                <a:extLst>
                  <a:ext uri="{FF2B5EF4-FFF2-40B4-BE49-F238E27FC236}">
                    <a16:creationId xmlns:a16="http://schemas.microsoft.com/office/drawing/2014/main" id="{6E3CAA59-E4D2-8EE1-7EE3-719A8BC52D67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3" name="Cube 152">
                <a:extLst>
                  <a:ext uri="{FF2B5EF4-FFF2-40B4-BE49-F238E27FC236}">
                    <a16:creationId xmlns:a16="http://schemas.microsoft.com/office/drawing/2014/main" id="{51F6E844-A10C-0201-9957-1E1A9FCBE466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4" name="Cube 153">
                <a:extLst>
                  <a:ext uri="{FF2B5EF4-FFF2-40B4-BE49-F238E27FC236}">
                    <a16:creationId xmlns:a16="http://schemas.microsoft.com/office/drawing/2014/main" id="{782F1796-BBD0-1F78-DE6E-9BB2E0FC2289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50" name="Groupe 49">
              <a:extLst>
                <a:ext uri="{FF2B5EF4-FFF2-40B4-BE49-F238E27FC236}">
                  <a16:creationId xmlns:a16="http://schemas.microsoft.com/office/drawing/2014/main" id="{2A8E6C53-4154-DA10-2BA2-32BA4A37F073}"/>
                </a:ext>
              </a:extLst>
            </p:cNvPr>
            <p:cNvGrpSpPr/>
            <p:nvPr/>
          </p:nvGrpSpPr>
          <p:grpSpPr>
            <a:xfrm>
              <a:off x="6480346" y="1349874"/>
              <a:ext cx="387626" cy="3002234"/>
              <a:chOff x="1889885" y="1715850"/>
              <a:chExt cx="387626" cy="3002234"/>
            </a:xfrm>
          </p:grpSpPr>
          <p:sp>
            <p:nvSpPr>
              <p:cNvPr id="135" name="Cube 134">
                <a:extLst>
                  <a:ext uri="{FF2B5EF4-FFF2-40B4-BE49-F238E27FC236}">
                    <a16:creationId xmlns:a16="http://schemas.microsoft.com/office/drawing/2014/main" id="{E7DD518D-6177-0A56-581E-C06527C00BE6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6" name="Cube 135">
                <a:extLst>
                  <a:ext uri="{FF2B5EF4-FFF2-40B4-BE49-F238E27FC236}">
                    <a16:creationId xmlns:a16="http://schemas.microsoft.com/office/drawing/2014/main" id="{D2AEAE12-58BA-41C5-DA1C-404A1102F0AC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7" name="Cube 136">
                <a:extLst>
                  <a:ext uri="{FF2B5EF4-FFF2-40B4-BE49-F238E27FC236}">
                    <a16:creationId xmlns:a16="http://schemas.microsoft.com/office/drawing/2014/main" id="{32476F83-03F5-4851-C328-101FF1EB619B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8" name="Cube 137">
                <a:extLst>
                  <a:ext uri="{FF2B5EF4-FFF2-40B4-BE49-F238E27FC236}">
                    <a16:creationId xmlns:a16="http://schemas.microsoft.com/office/drawing/2014/main" id="{22711447-1305-EFF6-83D1-A0ADA222D81B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9" name="Cube 138">
                <a:extLst>
                  <a:ext uri="{FF2B5EF4-FFF2-40B4-BE49-F238E27FC236}">
                    <a16:creationId xmlns:a16="http://schemas.microsoft.com/office/drawing/2014/main" id="{B9084419-C649-5E94-47B6-FB4C6F1144B1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0" name="Cube 139">
                <a:extLst>
                  <a:ext uri="{FF2B5EF4-FFF2-40B4-BE49-F238E27FC236}">
                    <a16:creationId xmlns:a16="http://schemas.microsoft.com/office/drawing/2014/main" id="{DD9FED02-6AEA-A1AA-EF77-3AD70ABBDFD2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1" name="Cube 140">
                <a:extLst>
                  <a:ext uri="{FF2B5EF4-FFF2-40B4-BE49-F238E27FC236}">
                    <a16:creationId xmlns:a16="http://schemas.microsoft.com/office/drawing/2014/main" id="{417725CE-F480-CAA2-39D6-649CDB9A90CF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2" name="Cube 141">
                <a:extLst>
                  <a:ext uri="{FF2B5EF4-FFF2-40B4-BE49-F238E27FC236}">
                    <a16:creationId xmlns:a16="http://schemas.microsoft.com/office/drawing/2014/main" id="{211C6E96-1987-7293-EF74-506472E576D3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3" name="Cube 142">
                <a:extLst>
                  <a:ext uri="{FF2B5EF4-FFF2-40B4-BE49-F238E27FC236}">
                    <a16:creationId xmlns:a16="http://schemas.microsoft.com/office/drawing/2014/main" id="{7A157F1C-4BA3-EE7F-1B3F-D557D57A904B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4" name="Cube 143">
                <a:extLst>
                  <a:ext uri="{FF2B5EF4-FFF2-40B4-BE49-F238E27FC236}">
                    <a16:creationId xmlns:a16="http://schemas.microsoft.com/office/drawing/2014/main" id="{BCF9FE23-E355-4E87-EF6A-2E45127DE0F0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51" name="Groupe 50">
              <a:extLst>
                <a:ext uri="{FF2B5EF4-FFF2-40B4-BE49-F238E27FC236}">
                  <a16:creationId xmlns:a16="http://schemas.microsoft.com/office/drawing/2014/main" id="{8258C151-D141-ED92-7BB4-C7E152A3FD3F}"/>
                </a:ext>
              </a:extLst>
            </p:cNvPr>
            <p:cNvGrpSpPr/>
            <p:nvPr/>
          </p:nvGrpSpPr>
          <p:grpSpPr>
            <a:xfrm>
              <a:off x="6762187" y="1351489"/>
              <a:ext cx="387626" cy="3002234"/>
              <a:chOff x="1889885" y="1715850"/>
              <a:chExt cx="387626" cy="3002234"/>
            </a:xfrm>
          </p:grpSpPr>
          <p:sp>
            <p:nvSpPr>
              <p:cNvPr id="125" name="Cube 124">
                <a:extLst>
                  <a:ext uri="{FF2B5EF4-FFF2-40B4-BE49-F238E27FC236}">
                    <a16:creationId xmlns:a16="http://schemas.microsoft.com/office/drawing/2014/main" id="{E15F0E1B-22C0-709C-CC56-094AF6E4AB8E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6" name="Cube 125">
                <a:extLst>
                  <a:ext uri="{FF2B5EF4-FFF2-40B4-BE49-F238E27FC236}">
                    <a16:creationId xmlns:a16="http://schemas.microsoft.com/office/drawing/2014/main" id="{724E0530-51C1-EF9C-C297-55A5C8C04A6D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7" name="Cube 126">
                <a:extLst>
                  <a:ext uri="{FF2B5EF4-FFF2-40B4-BE49-F238E27FC236}">
                    <a16:creationId xmlns:a16="http://schemas.microsoft.com/office/drawing/2014/main" id="{A6DA3121-023B-3BAD-BE96-BC30828192F8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8" name="Cube 127">
                <a:extLst>
                  <a:ext uri="{FF2B5EF4-FFF2-40B4-BE49-F238E27FC236}">
                    <a16:creationId xmlns:a16="http://schemas.microsoft.com/office/drawing/2014/main" id="{B1013A97-7929-62ED-9CC7-3ACC610BB8FC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9" name="Cube 128">
                <a:extLst>
                  <a:ext uri="{FF2B5EF4-FFF2-40B4-BE49-F238E27FC236}">
                    <a16:creationId xmlns:a16="http://schemas.microsoft.com/office/drawing/2014/main" id="{BD9DDAB7-3B03-60F2-92B0-30ADCBD6DD86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0" name="Cube 129">
                <a:extLst>
                  <a:ext uri="{FF2B5EF4-FFF2-40B4-BE49-F238E27FC236}">
                    <a16:creationId xmlns:a16="http://schemas.microsoft.com/office/drawing/2014/main" id="{53BCE5F8-E127-C92A-23CF-6B35D21824AB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1" name="Cube 130">
                <a:extLst>
                  <a:ext uri="{FF2B5EF4-FFF2-40B4-BE49-F238E27FC236}">
                    <a16:creationId xmlns:a16="http://schemas.microsoft.com/office/drawing/2014/main" id="{212E3DAF-8809-2F23-4B22-CE36789B39AA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2" name="Cube 131">
                <a:extLst>
                  <a:ext uri="{FF2B5EF4-FFF2-40B4-BE49-F238E27FC236}">
                    <a16:creationId xmlns:a16="http://schemas.microsoft.com/office/drawing/2014/main" id="{9B9F3D2D-9F30-B79B-35DA-DB5CB527B5E4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3" name="Cube 132">
                <a:extLst>
                  <a:ext uri="{FF2B5EF4-FFF2-40B4-BE49-F238E27FC236}">
                    <a16:creationId xmlns:a16="http://schemas.microsoft.com/office/drawing/2014/main" id="{D24E836C-C4D9-4FDA-3751-A37420A776A2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4" name="Cube 133">
                <a:extLst>
                  <a:ext uri="{FF2B5EF4-FFF2-40B4-BE49-F238E27FC236}">
                    <a16:creationId xmlns:a16="http://schemas.microsoft.com/office/drawing/2014/main" id="{4D1AFFC9-485A-8403-6251-D6ED5CEEBAC4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52" name="Groupe 51">
              <a:extLst>
                <a:ext uri="{FF2B5EF4-FFF2-40B4-BE49-F238E27FC236}">
                  <a16:creationId xmlns:a16="http://schemas.microsoft.com/office/drawing/2014/main" id="{A7115E6A-C965-F5AC-6C48-D11DFD9C8A3C}"/>
                </a:ext>
              </a:extLst>
            </p:cNvPr>
            <p:cNvGrpSpPr/>
            <p:nvPr/>
          </p:nvGrpSpPr>
          <p:grpSpPr>
            <a:xfrm>
              <a:off x="7054766" y="1353571"/>
              <a:ext cx="387626" cy="3002234"/>
              <a:chOff x="1889885" y="1715850"/>
              <a:chExt cx="387626" cy="3002234"/>
            </a:xfrm>
          </p:grpSpPr>
          <p:sp>
            <p:nvSpPr>
              <p:cNvPr id="115" name="Cube 114">
                <a:extLst>
                  <a:ext uri="{FF2B5EF4-FFF2-40B4-BE49-F238E27FC236}">
                    <a16:creationId xmlns:a16="http://schemas.microsoft.com/office/drawing/2014/main" id="{A4DDCF34-0AB5-6371-C75A-8DD2F73E3620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6" name="Cube 115">
                <a:extLst>
                  <a:ext uri="{FF2B5EF4-FFF2-40B4-BE49-F238E27FC236}">
                    <a16:creationId xmlns:a16="http://schemas.microsoft.com/office/drawing/2014/main" id="{75757D8E-8E07-946C-29CD-58E5BF7B69A6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7" name="Cube 116">
                <a:extLst>
                  <a:ext uri="{FF2B5EF4-FFF2-40B4-BE49-F238E27FC236}">
                    <a16:creationId xmlns:a16="http://schemas.microsoft.com/office/drawing/2014/main" id="{B2893DBA-8D7B-6C00-F6ED-7403AA7A1107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8" name="Cube 117">
                <a:extLst>
                  <a:ext uri="{FF2B5EF4-FFF2-40B4-BE49-F238E27FC236}">
                    <a16:creationId xmlns:a16="http://schemas.microsoft.com/office/drawing/2014/main" id="{A6518F31-BF2A-ABCD-F176-4FB18947BB1A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9" name="Cube 118">
                <a:extLst>
                  <a:ext uri="{FF2B5EF4-FFF2-40B4-BE49-F238E27FC236}">
                    <a16:creationId xmlns:a16="http://schemas.microsoft.com/office/drawing/2014/main" id="{24C04C20-4A8D-3BD5-2170-CEB17C7BD30F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0" name="Cube 119">
                <a:extLst>
                  <a:ext uri="{FF2B5EF4-FFF2-40B4-BE49-F238E27FC236}">
                    <a16:creationId xmlns:a16="http://schemas.microsoft.com/office/drawing/2014/main" id="{FAA9DC66-07EF-2EFC-C96B-B1F89A5DC67B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1" name="Cube 120">
                <a:extLst>
                  <a:ext uri="{FF2B5EF4-FFF2-40B4-BE49-F238E27FC236}">
                    <a16:creationId xmlns:a16="http://schemas.microsoft.com/office/drawing/2014/main" id="{99F08D22-D5A6-17E9-8DA0-5838F869332E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2" name="Cube 121">
                <a:extLst>
                  <a:ext uri="{FF2B5EF4-FFF2-40B4-BE49-F238E27FC236}">
                    <a16:creationId xmlns:a16="http://schemas.microsoft.com/office/drawing/2014/main" id="{2A58207A-9A88-E525-42BD-8CD7D69D6CE2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3" name="Cube 122">
                <a:extLst>
                  <a:ext uri="{FF2B5EF4-FFF2-40B4-BE49-F238E27FC236}">
                    <a16:creationId xmlns:a16="http://schemas.microsoft.com/office/drawing/2014/main" id="{3EEC20C8-FE35-4F2F-03CD-2BF38C98C0FF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4" name="Cube 123">
                <a:extLst>
                  <a:ext uri="{FF2B5EF4-FFF2-40B4-BE49-F238E27FC236}">
                    <a16:creationId xmlns:a16="http://schemas.microsoft.com/office/drawing/2014/main" id="{51768E63-0775-E6F5-E2F3-7BC9B0009317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53" name="Groupe 52">
              <a:extLst>
                <a:ext uri="{FF2B5EF4-FFF2-40B4-BE49-F238E27FC236}">
                  <a16:creationId xmlns:a16="http://schemas.microsoft.com/office/drawing/2014/main" id="{52066EA5-20EF-46BA-2521-B7B741861ACC}"/>
                </a:ext>
              </a:extLst>
            </p:cNvPr>
            <p:cNvGrpSpPr/>
            <p:nvPr/>
          </p:nvGrpSpPr>
          <p:grpSpPr>
            <a:xfrm>
              <a:off x="7336607" y="1355186"/>
              <a:ext cx="387626" cy="3002234"/>
              <a:chOff x="1889885" y="1715850"/>
              <a:chExt cx="387626" cy="3002234"/>
            </a:xfrm>
          </p:grpSpPr>
          <p:sp>
            <p:nvSpPr>
              <p:cNvPr id="105" name="Cube 104">
                <a:extLst>
                  <a:ext uri="{FF2B5EF4-FFF2-40B4-BE49-F238E27FC236}">
                    <a16:creationId xmlns:a16="http://schemas.microsoft.com/office/drawing/2014/main" id="{1E2DA590-6151-D31A-E7EC-40D3948A78B4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6" name="Cube 105">
                <a:extLst>
                  <a:ext uri="{FF2B5EF4-FFF2-40B4-BE49-F238E27FC236}">
                    <a16:creationId xmlns:a16="http://schemas.microsoft.com/office/drawing/2014/main" id="{BFCEE493-BEDD-B80F-F294-873DF58FEEC5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7" name="Cube 106">
                <a:extLst>
                  <a:ext uri="{FF2B5EF4-FFF2-40B4-BE49-F238E27FC236}">
                    <a16:creationId xmlns:a16="http://schemas.microsoft.com/office/drawing/2014/main" id="{A8675818-2922-A0F7-3203-BED309134024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8" name="Cube 107">
                <a:extLst>
                  <a:ext uri="{FF2B5EF4-FFF2-40B4-BE49-F238E27FC236}">
                    <a16:creationId xmlns:a16="http://schemas.microsoft.com/office/drawing/2014/main" id="{553850BE-3E80-5170-1F63-165A06FE30D6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9" name="Cube 108">
                <a:extLst>
                  <a:ext uri="{FF2B5EF4-FFF2-40B4-BE49-F238E27FC236}">
                    <a16:creationId xmlns:a16="http://schemas.microsoft.com/office/drawing/2014/main" id="{C97BDFDF-6721-118B-0734-4D457B6AA1D7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0" name="Cube 109">
                <a:extLst>
                  <a:ext uri="{FF2B5EF4-FFF2-40B4-BE49-F238E27FC236}">
                    <a16:creationId xmlns:a16="http://schemas.microsoft.com/office/drawing/2014/main" id="{E182A99D-D8BA-4602-CBDC-528321158D39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1" name="Cube 110">
                <a:extLst>
                  <a:ext uri="{FF2B5EF4-FFF2-40B4-BE49-F238E27FC236}">
                    <a16:creationId xmlns:a16="http://schemas.microsoft.com/office/drawing/2014/main" id="{0FBEE42C-9AF0-FCDD-4C94-DFA932A58287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2" name="Cube 111">
                <a:extLst>
                  <a:ext uri="{FF2B5EF4-FFF2-40B4-BE49-F238E27FC236}">
                    <a16:creationId xmlns:a16="http://schemas.microsoft.com/office/drawing/2014/main" id="{4E230BB2-DB20-9B8C-EB27-8B954A3F4F97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3" name="Cube 112">
                <a:extLst>
                  <a:ext uri="{FF2B5EF4-FFF2-40B4-BE49-F238E27FC236}">
                    <a16:creationId xmlns:a16="http://schemas.microsoft.com/office/drawing/2014/main" id="{2BEC92BC-E568-CC93-3917-9319EDBF4655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4" name="Cube 113">
                <a:extLst>
                  <a:ext uri="{FF2B5EF4-FFF2-40B4-BE49-F238E27FC236}">
                    <a16:creationId xmlns:a16="http://schemas.microsoft.com/office/drawing/2014/main" id="{C0CF0441-3B70-9625-1413-83E59344D0F4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54" name="Groupe 53">
              <a:extLst>
                <a:ext uri="{FF2B5EF4-FFF2-40B4-BE49-F238E27FC236}">
                  <a16:creationId xmlns:a16="http://schemas.microsoft.com/office/drawing/2014/main" id="{92CBDABF-05FE-46F6-3459-1367A44B43E2}"/>
                </a:ext>
              </a:extLst>
            </p:cNvPr>
            <p:cNvGrpSpPr/>
            <p:nvPr/>
          </p:nvGrpSpPr>
          <p:grpSpPr>
            <a:xfrm>
              <a:off x="7622313" y="1354637"/>
              <a:ext cx="387626" cy="3002234"/>
              <a:chOff x="1889885" y="1715850"/>
              <a:chExt cx="387626" cy="3002234"/>
            </a:xfrm>
          </p:grpSpPr>
          <p:sp>
            <p:nvSpPr>
              <p:cNvPr id="95" name="Cube 94">
                <a:extLst>
                  <a:ext uri="{FF2B5EF4-FFF2-40B4-BE49-F238E27FC236}">
                    <a16:creationId xmlns:a16="http://schemas.microsoft.com/office/drawing/2014/main" id="{1D83A948-7D68-8B6C-13A4-B311AD446CCD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6" name="Cube 95">
                <a:extLst>
                  <a:ext uri="{FF2B5EF4-FFF2-40B4-BE49-F238E27FC236}">
                    <a16:creationId xmlns:a16="http://schemas.microsoft.com/office/drawing/2014/main" id="{7F9B51B5-D90D-3531-67C5-6BC68D0DD29B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7" name="Cube 96">
                <a:extLst>
                  <a:ext uri="{FF2B5EF4-FFF2-40B4-BE49-F238E27FC236}">
                    <a16:creationId xmlns:a16="http://schemas.microsoft.com/office/drawing/2014/main" id="{AC00AD95-D66A-FA6D-56D3-536EF7E5B931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8" name="Cube 97">
                <a:extLst>
                  <a:ext uri="{FF2B5EF4-FFF2-40B4-BE49-F238E27FC236}">
                    <a16:creationId xmlns:a16="http://schemas.microsoft.com/office/drawing/2014/main" id="{6EDC1098-3FD2-8039-6F3D-C68C74EB2D03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9" name="Cube 98">
                <a:extLst>
                  <a:ext uri="{FF2B5EF4-FFF2-40B4-BE49-F238E27FC236}">
                    <a16:creationId xmlns:a16="http://schemas.microsoft.com/office/drawing/2014/main" id="{CB39CA23-743E-B6B9-BD99-83A4D3ED0739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0" name="Cube 99">
                <a:extLst>
                  <a:ext uri="{FF2B5EF4-FFF2-40B4-BE49-F238E27FC236}">
                    <a16:creationId xmlns:a16="http://schemas.microsoft.com/office/drawing/2014/main" id="{F133FEA0-7AAC-405D-9999-50A50DC2FC84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1" name="Cube 100">
                <a:extLst>
                  <a:ext uri="{FF2B5EF4-FFF2-40B4-BE49-F238E27FC236}">
                    <a16:creationId xmlns:a16="http://schemas.microsoft.com/office/drawing/2014/main" id="{74382DAC-6D53-D371-9F1E-921C1C2526CA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2" name="Cube 101">
                <a:extLst>
                  <a:ext uri="{FF2B5EF4-FFF2-40B4-BE49-F238E27FC236}">
                    <a16:creationId xmlns:a16="http://schemas.microsoft.com/office/drawing/2014/main" id="{47EFC8B8-21DA-11AC-4BBA-4D160973CC8A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3" name="Cube 102">
                <a:extLst>
                  <a:ext uri="{FF2B5EF4-FFF2-40B4-BE49-F238E27FC236}">
                    <a16:creationId xmlns:a16="http://schemas.microsoft.com/office/drawing/2014/main" id="{A583B56B-AA84-7816-B55D-1A478E049FB8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4" name="Cube 103">
                <a:extLst>
                  <a:ext uri="{FF2B5EF4-FFF2-40B4-BE49-F238E27FC236}">
                    <a16:creationId xmlns:a16="http://schemas.microsoft.com/office/drawing/2014/main" id="{014A2830-E77D-7CAB-F95F-6ACFABBBBFED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55" name="Groupe 54">
              <a:extLst>
                <a:ext uri="{FF2B5EF4-FFF2-40B4-BE49-F238E27FC236}">
                  <a16:creationId xmlns:a16="http://schemas.microsoft.com/office/drawing/2014/main" id="{E78F83D9-1E25-9114-874F-21998D921614}"/>
                </a:ext>
              </a:extLst>
            </p:cNvPr>
            <p:cNvGrpSpPr/>
            <p:nvPr/>
          </p:nvGrpSpPr>
          <p:grpSpPr>
            <a:xfrm>
              <a:off x="7904154" y="1356252"/>
              <a:ext cx="387626" cy="3002234"/>
              <a:chOff x="1889885" y="1715850"/>
              <a:chExt cx="387626" cy="3002234"/>
            </a:xfrm>
          </p:grpSpPr>
          <p:sp>
            <p:nvSpPr>
              <p:cNvPr id="56" name="Cube 55">
                <a:extLst>
                  <a:ext uri="{FF2B5EF4-FFF2-40B4-BE49-F238E27FC236}">
                    <a16:creationId xmlns:a16="http://schemas.microsoft.com/office/drawing/2014/main" id="{1C9FEDA0-5A55-FB2D-B1CE-AF64EFD7964E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7" name="Cube 56">
                <a:extLst>
                  <a:ext uri="{FF2B5EF4-FFF2-40B4-BE49-F238E27FC236}">
                    <a16:creationId xmlns:a16="http://schemas.microsoft.com/office/drawing/2014/main" id="{2BDA7B24-0C0E-1740-B728-E719F7D8B474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8" name="Cube 57">
                <a:extLst>
                  <a:ext uri="{FF2B5EF4-FFF2-40B4-BE49-F238E27FC236}">
                    <a16:creationId xmlns:a16="http://schemas.microsoft.com/office/drawing/2014/main" id="{AB3A8019-D156-5075-A5FB-91AC3BFF07D0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9" name="Cube 58">
                <a:extLst>
                  <a:ext uri="{FF2B5EF4-FFF2-40B4-BE49-F238E27FC236}">
                    <a16:creationId xmlns:a16="http://schemas.microsoft.com/office/drawing/2014/main" id="{44057BC6-FCEE-65AE-9F91-ED1BC8C6B1C7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9" name="Cube 88">
                <a:extLst>
                  <a:ext uri="{FF2B5EF4-FFF2-40B4-BE49-F238E27FC236}">
                    <a16:creationId xmlns:a16="http://schemas.microsoft.com/office/drawing/2014/main" id="{1898AF86-D339-BCB9-649A-87FE6655EAE2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0" name="Cube 89">
                <a:extLst>
                  <a:ext uri="{FF2B5EF4-FFF2-40B4-BE49-F238E27FC236}">
                    <a16:creationId xmlns:a16="http://schemas.microsoft.com/office/drawing/2014/main" id="{9B8DE64C-0143-DD87-AA7B-74D4DD953830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1" name="Cube 90">
                <a:extLst>
                  <a:ext uri="{FF2B5EF4-FFF2-40B4-BE49-F238E27FC236}">
                    <a16:creationId xmlns:a16="http://schemas.microsoft.com/office/drawing/2014/main" id="{68267EE1-DE8F-4F56-2565-8509A84D839A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2" name="Cube 91">
                <a:extLst>
                  <a:ext uri="{FF2B5EF4-FFF2-40B4-BE49-F238E27FC236}">
                    <a16:creationId xmlns:a16="http://schemas.microsoft.com/office/drawing/2014/main" id="{EB2FA1C9-4895-9C15-7A17-45BBD0E188E5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3" name="Cube 92">
                <a:extLst>
                  <a:ext uri="{FF2B5EF4-FFF2-40B4-BE49-F238E27FC236}">
                    <a16:creationId xmlns:a16="http://schemas.microsoft.com/office/drawing/2014/main" id="{A25ED1F8-558D-AB97-A849-A62E1142102A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4" name="Cube 93">
                <a:extLst>
                  <a:ext uri="{FF2B5EF4-FFF2-40B4-BE49-F238E27FC236}">
                    <a16:creationId xmlns:a16="http://schemas.microsoft.com/office/drawing/2014/main" id="{EDE4B235-DE01-E266-86F5-DABD4673DF08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  <p:grpSp>
        <p:nvGrpSpPr>
          <p:cNvPr id="3" name="Groupe 2">
            <a:extLst>
              <a:ext uri="{FF2B5EF4-FFF2-40B4-BE49-F238E27FC236}">
                <a16:creationId xmlns:a16="http://schemas.microsoft.com/office/drawing/2014/main" id="{B44D8F84-69A1-9DF2-0F8B-B328CB12A40C}"/>
              </a:ext>
            </a:extLst>
          </p:cNvPr>
          <p:cNvGrpSpPr/>
          <p:nvPr/>
        </p:nvGrpSpPr>
        <p:grpSpPr>
          <a:xfrm>
            <a:off x="6448839" y="1234239"/>
            <a:ext cx="387626" cy="3002234"/>
            <a:chOff x="1889885" y="1715850"/>
            <a:chExt cx="387626" cy="3002234"/>
          </a:xfrm>
        </p:grpSpPr>
        <p:sp>
          <p:nvSpPr>
            <p:cNvPr id="4" name="Cube 3">
              <a:extLst>
                <a:ext uri="{FF2B5EF4-FFF2-40B4-BE49-F238E27FC236}">
                  <a16:creationId xmlns:a16="http://schemas.microsoft.com/office/drawing/2014/main" id="{2440FECA-F6FF-E66A-3FB2-0BF2B3C9462F}"/>
                </a:ext>
              </a:extLst>
            </p:cNvPr>
            <p:cNvSpPr/>
            <p:nvPr/>
          </p:nvSpPr>
          <p:spPr>
            <a:xfrm>
              <a:off x="1889885" y="433045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Cube 4">
              <a:extLst>
                <a:ext uri="{FF2B5EF4-FFF2-40B4-BE49-F238E27FC236}">
                  <a16:creationId xmlns:a16="http://schemas.microsoft.com/office/drawing/2014/main" id="{18B52187-907C-AA51-B139-BD0DAC172472}"/>
                </a:ext>
              </a:extLst>
            </p:cNvPr>
            <p:cNvSpPr/>
            <p:nvPr/>
          </p:nvSpPr>
          <p:spPr>
            <a:xfrm>
              <a:off x="1889885" y="403994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Cube 5">
              <a:extLst>
                <a:ext uri="{FF2B5EF4-FFF2-40B4-BE49-F238E27FC236}">
                  <a16:creationId xmlns:a16="http://schemas.microsoft.com/office/drawing/2014/main" id="{3D37AC23-0A1D-C81A-03E9-A1CD733E51A1}"/>
                </a:ext>
              </a:extLst>
            </p:cNvPr>
            <p:cNvSpPr/>
            <p:nvPr/>
          </p:nvSpPr>
          <p:spPr>
            <a:xfrm>
              <a:off x="1889885" y="374943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Cube 6">
              <a:extLst>
                <a:ext uri="{FF2B5EF4-FFF2-40B4-BE49-F238E27FC236}">
                  <a16:creationId xmlns:a16="http://schemas.microsoft.com/office/drawing/2014/main" id="{118489EB-F93F-856A-7A5E-C6963BA18CCE}"/>
                </a:ext>
              </a:extLst>
            </p:cNvPr>
            <p:cNvSpPr/>
            <p:nvPr/>
          </p:nvSpPr>
          <p:spPr>
            <a:xfrm>
              <a:off x="1889885" y="345892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Cube 7">
              <a:extLst>
                <a:ext uri="{FF2B5EF4-FFF2-40B4-BE49-F238E27FC236}">
                  <a16:creationId xmlns:a16="http://schemas.microsoft.com/office/drawing/2014/main" id="{16038769-5DFD-4745-96DD-2E360E220C81}"/>
                </a:ext>
              </a:extLst>
            </p:cNvPr>
            <p:cNvSpPr/>
            <p:nvPr/>
          </p:nvSpPr>
          <p:spPr>
            <a:xfrm>
              <a:off x="1889885" y="316841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Cube 8">
              <a:extLst>
                <a:ext uri="{FF2B5EF4-FFF2-40B4-BE49-F238E27FC236}">
                  <a16:creationId xmlns:a16="http://schemas.microsoft.com/office/drawing/2014/main" id="{26243AFC-1640-6282-82B0-A23B2EEAB362}"/>
                </a:ext>
              </a:extLst>
            </p:cNvPr>
            <p:cNvSpPr/>
            <p:nvPr/>
          </p:nvSpPr>
          <p:spPr>
            <a:xfrm>
              <a:off x="1889885" y="287789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Cube 9">
              <a:extLst>
                <a:ext uri="{FF2B5EF4-FFF2-40B4-BE49-F238E27FC236}">
                  <a16:creationId xmlns:a16="http://schemas.microsoft.com/office/drawing/2014/main" id="{2C1162E9-5428-9F57-D028-1E0933F72527}"/>
                </a:ext>
              </a:extLst>
            </p:cNvPr>
            <p:cNvSpPr/>
            <p:nvPr/>
          </p:nvSpPr>
          <p:spPr>
            <a:xfrm>
              <a:off x="1889885" y="258738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Cube 10">
              <a:extLst>
                <a:ext uri="{FF2B5EF4-FFF2-40B4-BE49-F238E27FC236}">
                  <a16:creationId xmlns:a16="http://schemas.microsoft.com/office/drawing/2014/main" id="{21B57981-DA5F-910D-3A92-2AA9424F76F9}"/>
                </a:ext>
              </a:extLst>
            </p:cNvPr>
            <p:cNvSpPr/>
            <p:nvPr/>
          </p:nvSpPr>
          <p:spPr>
            <a:xfrm>
              <a:off x="1889885" y="229687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Cube 11">
              <a:extLst>
                <a:ext uri="{FF2B5EF4-FFF2-40B4-BE49-F238E27FC236}">
                  <a16:creationId xmlns:a16="http://schemas.microsoft.com/office/drawing/2014/main" id="{6B74B814-B6C8-3E18-ABB7-D9F39A66C32F}"/>
                </a:ext>
              </a:extLst>
            </p:cNvPr>
            <p:cNvSpPr/>
            <p:nvPr/>
          </p:nvSpPr>
          <p:spPr>
            <a:xfrm>
              <a:off x="1889885" y="200636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Cube 12">
              <a:extLst>
                <a:ext uri="{FF2B5EF4-FFF2-40B4-BE49-F238E27FC236}">
                  <a16:creationId xmlns:a16="http://schemas.microsoft.com/office/drawing/2014/main" id="{DCB3E803-172E-8468-83B8-D7CE1FDD18CB}"/>
                </a:ext>
              </a:extLst>
            </p:cNvPr>
            <p:cNvSpPr/>
            <p:nvPr/>
          </p:nvSpPr>
          <p:spPr>
            <a:xfrm>
              <a:off x="1889885" y="171585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070D6779-8982-4326-7710-33375EE48890}"/>
              </a:ext>
            </a:extLst>
          </p:cNvPr>
          <p:cNvGrpSpPr/>
          <p:nvPr/>
        </p:nvGrpSpPr>
        <p:grpSpPr>
          <a:xfrm>
            <a:off x="7016750" y="1234239"/>
            <a:ext cx="387626" cy="3002234"/>
            <a:chOff x="1889885" y="1715850"/>
            <a:chExt cx="387626" cy="3002234"/>
          </a:xfrm>
        </p:grpSpPr>
        <p:sp>
          <p:nvSpPr>
            <p:cNvPr id="15" name="Cube 14">
              <a:extLst>
                <a:ext uri="{FF2B5EF4-FFF2-40B4-BE49-F238E27FC236}">
                  <a16:creationId xmlns:a16="http://schemas.microsoft.com/office/drawing/2014/main" id="{DA2BDB96-57BB-DEA9-D119-83F368FB35D1}"/>
                </a:ext>
              </a:extLst>
            </p:cNvPr>
            <p:cNvSpPr/>
            <p:nvPr/>
          </p:nvSpPr>
          <p:spPr>
            <a:xfrm>
              <a:off x="1889885" y="433045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Cube 15">
              <a:extLst>
                <a:ext uri="{FF2B5EF4-FFF2-40B4-BE49-F238E27FC236}">
                  <a16:creationId xmlns:a16="http://schemas.microsoft.com/office/drawing/2014/main" id="{47C2F3C8-5CEE-F768-FF2F-E0C1886722F7}"/>
                </a:ext>
              </a:extLst>
            </p:cNvPr>
            <p:cNvSpPr/>
            <p:nvPr/>
          </p:nvSpPr>
          <p:spPr>
            <a:xfrm>
              <a:off x="1889885" y="403994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Cube 17">
              <a:extLst>
                <a:ext uri="{FF2B5EF4-FFF2-40B4-BE49-F238E27FC236}">
                  <a16:creationId xmlns:a16="http://schemas.microsoft.com/office/drawing/2014/main" id="{9B89D2E8-4CEC-978F-235B-B7B010D1193F}"/>
                </a:ext>
              </a:extLst>
            </p:cNvPr>
            <p:cNvSpPr/>
            <p:nvPr/>
          </p:nvSpPr>
          <p:spPr>
            <a:xfrm>
              <a:off x="1889885" y="374943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Cube 20">
              <a:extLst>
                <a:ext uri="{FF2B5EF4-FFF2-40B4-BE49-F238E27FC236}">
                  <a16:creationId xmlns:a16="http://schemas.microsoft.com/office/drawing/2014/main" id="{3A129B46-4299-A70F-32B8-57391D18A128}"/>
                </a:ext>
              </a:extLst>
            </p:cNvPr>
            <p:cNvSpPr/>
            <p:nvPr/>
          </p:nvSpPr>
          <p:spPr>
            <a:xfrm>
              <a:off x="1889885" y="345892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Cube 21">
              <a:extLst>
                <a:ext uri="{FF2B5EF4-FFF2-40B4-BE49-F238E27FC236}">
                  <a16:creationId xmlns:a16="http://schemas.microsoft.com/office/drawing/2014/main" id="{2774EF4B-2DE9-C43B-084A-A139C3EB8C58}"/>
                </a:ext>
              </a:extLst>
            </p:cNvPr>
            <p:cNvSpPr/>
            <p:nvPr/>
          </p:nvSpPr>
          <p:spPr>
            <a:xfrm>
              <a:off x="1889885" y="316841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Cube 22">
              <a:extLst>
                <a:ext uri="{FF2B5EF4-FFF2-40B4-BE49-F238E27FC236}">
                  <a16:creationId xmlns:a16="http://schemas.microsoft.com/office/drawing/2014/main" id="{411558A2-05D1-E5AA-C91C-3FCF73DD6AF4}"/>
                </a:ext>
              </a:extLst>
            </p:cNvPr>
            <p:cNvSpPr/>
            <p:nvPr/>
          </p:nvSpPr>
          <p:spPr>
            <a:xfrm>
              <a:off x="1889885" y="287789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Cube 23">
              <a:extLst>
                <a:ext uri="{FF2B5EF4-FFF2-40B4-BE49-F238E27FC236}">
                  <a16:creationId xmlns:a16="http://schemas.microsoft.com/office/drawing/2014/main" id="{267922D0-3F46-1A84-A993-C7CC16B63ECB}"/>
                </a:ext>
              </a:extLst>
            </p:cNvPr>
            <p:cNvSpPr/>
            <p:nvPr/>
          </p:nvSpPr>
          <p:spPr>
            <a:xfrm>
              <a:off x="1889885" y="258738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Cube 24">
              <a:extLst>
                <a:ext uri="{FF2B5EF4-FFF2-40B4-BE49-F238E27FC236}">
                  <a16:creationId xmlns:a16="http://schemas.microsoft.com/office/drawing/2014/main" id="{B9233BAD-A939-9E6A-7F92-054FB255E866}"/>
                </a:ext>
              </a:extLst>
            </p:cNvPr>
            <p:cNvSpPr/>
            <p:nvPr/>
          </p:nvSpPr>
          <p:spPr>
            <a:xfrm>
              <a:off x="1889885" y="229687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Cube 25">
              <a:extLst>
                <a:ext uri="{FF2B5EF4-FFF2-40B4-BE49-F238E27FC236}">
                  <a16:creationId xmlns:a16="http://schemas.microsoft.com/office/drawing/2014/main" id="{8E4C3D6D-C6E5-C255-6DD1-FBD1CFFC03E7}"/>
                </a:ext>
              </a:extLst>
            </p:cNvPr>
            <p:cNvSpPr/>
            <p:nvPr/>
          </p:nvSpPr>
          <p:spPr>
            <a:xfrm>
              <a:off x="1889885" y="200636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Cube 26">
              <a:extLst>
                <a:ext uri="{FF2B5EF4-FFF2-40B4-BE49-F238E27FC236}">
                  <a16:creationId xmlns:a16="http://schemas.microsoft.com/office/drawing/2014/main" id="{5AD29AD1-E61A-EDAD-6C44-7C06D53871A7}"/>
                </a:ext>
              </a:extLst>
            </p:cNvPr>
            <p:cNvSpPr/>
            <p:nvPr/>
          </p:nvSpPr>
          <p:spPr>
            <a:xfrm>
              <a:off x="1889885" y="171585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8" name="Cube 27">
            <a:extLst>
              <a:ext uri="{FF2B5EF4-FFF2-40B4-BE49-F238E27FC236}">
                <a16:creationId xmlns:a16="http://schemas.microsoft.com/office/drawing/2014/main" id="{5307BF4C-174D-3361-FB03-76F47DC85E7E}"/>
              </a:ext>
            </a:extLst>
          </p:cNvPr>
          <p:cNvSpPr/>
          <p:nvPr/>
        </p:nvSpPr>
        <p:spPr>
          <a:xfrm>
            <a:off x="7725270" y="2589503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Cube 29">
            <a:extLst>
              <a:ext uri="{FF2B5EF4-FFF2-40B4-BE49-F238E27FC236}">
                <a16:creationId xmlns:a16="http://schemas.microsoft.com/office/drawing/2014/main" id="{C60A3694-15F3-1A24-F858-2F523C18945C}"/>
              </a:ext>
            </a:extLst>
          </p:cNvPr>
          <p:cNvSpPr/>
          <p:nvPr/>
        </p:nvSpPr>
        <p:spPr>
          <a:xfrm>
            <a:off x="7725270" y="3170735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Cube 30">
            <a:extLst>
              <a:ext uri="{FF2B5EF4-FFF2-40B4-BE49-F238E27FC236}">
                <a16:creationId xmlns:a16="http://schemas.microsoft.com/office/drawing/2014/main" id="{55693B63-E8F4-9551-85DF-2914AAE0D0C7}"/>
              </a:ext>
            </a:extLst>
          </p:cNvPr>
          <p:cNvSpPr/>
          <p:nvPr/>
        </p:nvSpPr>
        <p:spPr>
          <a:xfrm>
            <a:off x="7725270" y="2040503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28374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E6E24-18F6-6827-6975-6E2F7D08C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be 5">
            <a:extLst>
              <a:ext uri="{FF2B5EF4-FFF2-40B4-BE49-F238E27FC236}">
                <a16:creationId xmlns:a16="http://schemas.microsoft.com/office/drawing/2014/main" id="{AB1324D1-B8EE-6BA8-9F5C-595A8F2334B8}"/>
              </a:ext>
            </a:extLst>
          </p:cNvPr>
          <p:cNvSpPr/>
          <p:nvPr/>
        </p:nvSpPr>
        <p:spPr>
          <a:xfrm>
            <a:off x="4633568" y="5362301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C3AC9747-A66F-EEEC-024D-1C2CE810D5E5}"/>
              </a:ext>
            </a:extLst>
          </p:cNvPr>
          <p:cNvGrpSpPr/>
          <p:nvPr/>
        </p:nvGrpSpPr>
        <p:grpSpPr>
          <a:xfrm>
            <a:off x="1045818" y="377560"/>
            <a:ext cx="387626" cy="3002234"/>
            <a:chOff x="1889885" y="1715850"/>
            <a:chExt cx="387626" cy="3002234"/>
          </a:xfrm>
        </p:grpSpPr>
        <p:sp>
          <p:nvSpPr>
            <p:cNvPr id="7" name="Cube 6">
              <a:extLst>
                <a:ext uri="{FF2B5EF4-FFF2-40B4-BE49-F238E27FC236}">
                  <a16:creationId xmlns:a16="http://schemas.microsoft.com/office/drawing/2014/main" id="{71571F38-6F9A-A1F8-E6FF-9CA96859A0AF}"/>
                </a:ext>
              </a:extLst>
            </p:cNvPr>
            <p:cNvSpPr/>
            <p:nvPr/>
          </p:nvSpPr>
          <p:spPr>
            <a:xfrm>
              <a:off x="1889885" y="433045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Cube 7">
              <a:extLst>
                <a:ext uri="{FF2B5EF4-FFF2-40B4-BE49-F238E27FC236}">
                  <a16:creationId xmlns:a16="http://schemas.microsoft.com/office/drawing/2014/main" id="{2766CBE4-D6AC-3707-306A-145E86B23169}"/>
                </a:ext>
              </a:extLst>
            </p:cNvPr>
            <p:cNvSpPr/>
            <p:nvPr/>
          </p:nvSpPr>
          <p:spPr>
            <a:xfrm>
              <a:off x="1889885" y="403994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Cube 8">
              <a:extLst>
                <a:ext uri="{FF2B5EF4-FFF2-40B4-BE49-F238E27FC236}">
                  <a16:creationId xmlns:a16="http://schemas.microsoft.com/office/drawing/2014/main" id="{E4C3E192-ECB3-1FF3-08B5-FDD0B1DD55FD}"/>
                </a:ext>
              </a:extLst>
            </p:cNvPr>
            <p:cNvSpPr/>
            <p:nvPr/>
          </p:nvSpPr>
          <p:spPr>
            <a:xfrm>
              <a:off x="1889885" y="374943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Cube 9">
              <a:extLst>
                <a:ext uri="{FF2B5EF4-FFF2-40B4-BE49-F238E27FC236}">
                  <a16:creationId xmlns:a16="http://schemas.microsoft.com/office/drawing/2014/main" id="{2769548D-6AF7-7524-F3C6-FD63F8B1DD83}"/>
                </a:ext>
              </a:extLst>
            </p:cNvPr>
            <p:cNvSpPr/>
            <p:nvPr/>
          </p:nvSpPr>
          <p:spPr>
            <a:xfrm>
              <a:off x="1889885" y="345892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Cube 10">
              <a:extLst>
                <a:ext uri="{FF2B5EF4-FFF2-40B4-BE49-F238E27FC236}">
                  <a16:creationId xmlns:a16="http://schemas.microsoft.com/office/drawing/2014/main" id="{9196A081-FA7A-693B-0CB6-C969FDD27B20}"/>
                </a:ext>
              </a:extLst>
            </p:cNvPr>
            <p:cNvSpPr/>
            <p:nvPr/>
          </p:nvSpPr>
          <p:spPr>
            <a:xfrm>
              <a:off x="1889885" y="316841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Cube 11">
              <a:extLst>
                <a:ext uri="{FF2B5EF4-FFF2-40B4-BE49-F238E27FC236}">
                  <a16:creationId xmlns:a16="http://schemas.microsoft.com/office/drawing/2014/main" id="{967F7936-8B8E-DD29-81DB-67AFF5ECB057}"/>
                </a:ext>
              </a:extLst>
            </p:cNvPr>
            <p:cNvSpPr/>
            <p:nvPr/>
          </p:nvSpPr>
          <p:spPr>
            <a:xfrm>
              <a:off x="1889885" y="287789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Cube 12">
              <a:extLst>
                <a:ext uri="{FF2B5EF4-FFF2-40B4-BE49-F238E27FC236}">
                  <a16:creationId xmlns:a16="http://schemas.microsoft.com/office/drawing/2014/main" id="{3468D9E0-156D-DCB2-8DC3-4788C5669603}"/>
                </a:ext>
              </a:extLst>
            </p:cNvPr>
            <p:cNvSpPr/>
            <p:nvPr/>
          </p:nvSpPr>
          <p:spPr>
            <a:xfrm>
              <a:off x="1889885" y="258738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Cube 13">
              <a:extLst>
                <a:ext uri="{FF2B5EF4-FFF2-40B4-BE49-F238E27FC236}">
                  <a16:creationId xmlns:a16="http://schemas.microsoft.com/office/drawing/2014/main" id="{131E2392-E00D-263C-822B-5EE31F7FC354}"/>
                </a:ext>
              </a:extLst>
            </p:cNvPr>
            <p:cNvSpPr/>
            <p:nvPr/>
          </p:nvSpPr>
          <p:spPr>
            <a:xfrm>
              <a:off x="1889885" y="229687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Cube 14">
              <a:extLst>
                <a:ext uri="{FF2B5EF4-FFF2-40B4-BE49-F238E27FC236}">
                  <a16:creationId xmlns:a16="http://schemas.microsoft.com/office/drawing/2014/main" id="{CAA124FD-5D9B-CEC5-8310-8F7AC208AB30}"/>
                </a:ext>
              </a:extLst>
            </p:cNvPr>
            <p:cNvSpPr/>
            <p:nvPr/>
          </p:nvSpPr>
          <p:spPr>
            <a:xfrm>
              <a:off x="1889885" y="200636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Cube 15">
              <a:extLst>
                <a:ext uri="{FF2B5EF4-FFF2-40B4-BE49-F238E27FC236}">
                  <a16:creationId xmlns:a16="http://schemas.microsoft.com/office/drawing/2014/main" id="{2AA32967-2424-5250-2B42-05926D47CA56}"/>
                </a:ext>
              </a:extLst>
            </p:cNvPr>
            <p:cNvSpPr/>
            <p:nvPr/>
          </p:nvSpPr>
          <p:spPr>
            <a:xfrm>
              <a:off x="1889885" y="171585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9" name="ZoneTexte 18">
            <a:extLst>
              <a:ext uri="{FF2B5EF4-FFF2-40B4-BE49-F238E27FC236}">
                <a16:creationId xmlns:a16="http://schemas.microsoft.com/office/drawing/2014/main" id="{90DF779E-56B3-DC13-72CF-4BC0829A323D}"/>
              </a:ext>
            </a:extLst>
          </p:cNvPr>
          <p:cNvSpPr txBox="1"/>
          <p:nvPr/>
        </p:nvSpPr>
        <p:spPr>
          <a:xfrm>
            <a:off x="469900" y="1859466"/>
            <a:ext cx="5784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Si        représente l’unité…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F995434A-082D-0646-AC20-1D34926BC2D0}"/>
              </a:ext>
            </a:extLst>
          </p:cNvPr>
          <p:cNvSpPr txBox="1"/>
          <p:nvPr/>
        </p:nvSpPr>
        <p:spPr>
          <a:xfrm>
            <a:off x="1740877" y="4736209"/>
            <a:ext cx="52300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Quelle fraction de l’unité est représentée par        ?</a:t>
            </a:r>
          </a:p>
        </p:txBody>
      </p:sp>
    </p:spTree>
    <p:extLst>
      <p:ext uri="{BB962C8B-B14F-4D97-AF65-F5344CB8AC3E}">
        <p14:creationId xmlns:p14="http://schemas.microsoft.com/office/powerpoint/2010/main" val="25892123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E6E24-18F6-6827-6975-6E2F7D08C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be 5">
            <a:extLst>
              <a:ext uri="{FF2B5EF4-FFF2-40B4-BE49-F238E27FC236}">
                <a16:creationId xmlns:a16="http://schemas.microsoft.com/office/drawing/2014/main" id="{AB1324D1-B8EE-6BA8-9F5C-595A8F2334B8}"/>
              </a:ext>
            </a:extLst>
          </p:cNvPr>
          <p:cNvSpPr/>
          <p:nvPr/>
        </p:nvSpPr>
        <p:spPr>
          <a:xfrm>
            <a:off x="4452022" y="2230206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C3AC9747-A66F-EEEC-024D-1C2CE810D5E5}"/>
              </a:ext>
            </a:extLst>
          </p:cNvPr>
          <p:cNvGrpSpPr/>
          <p:nvPr/>
        </p:nvGrpSpPr>
        <p:grpSpPr>
          <a:xfrm>
            <a:off x="1187648" y="841110"/>
            <a:ext cx="387626" cy="3002234"/>
            <a:chOff x="1889885" y="1715850"/>
            <a:chExt cx="387626" cy="3002234"/>
          </a:xfrm>
        </p:grpSpPr>
        <p:sp>
          <p:nvSpPr>
            <p:cNvPr id="7" name="Cube 6">
              <a:extLst>
                <a:ext uri="{FF2B5EF4-FFF2-40B4-BE49-F238E27FC236}">
                  <a16:creationId xmlns:a16="http://schemas.microsoft.com/office/drawing/2014/main" id="{71571F38-6F9A-A1F8-E6FF-9CA96859A0AF}"/>
                </a:ext>
              </a:extLst>
            </p:cNvPr>
            <p:cNvSpPr/>
            <p:nvPr/>
          </p:nvSpPr>
          <p:spPr>
            <a:xfrm>
              <a:off x="1889885" y="433045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Cube 7">
              <a:extLst>
                <a:ext uri="{FF2B5EF4-FFF2-40B4-BE49-F238E27FC236}">
                  <a16:creationId xmlns:a16="http://schemas.microsoft.com/office/drawing/2014/main" id="{2766CBE4-D6AC-3707-306A-145E86B23169}"/>
                </a:ext>
              </a:extLst>
            </p:cNvPr>
            <p:cNvSpPr/>
            <p:nvPr/>
          </p:nvSpPr>
          <p:spPr>
            <a:xfrm>
              <a:off x="1889885" y="403994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Cube 8">
              <a:extLst>
                <a:ext uri="{FF2B5EF4-FFF2-40B4-BE49-F238E27FC236}">
                  <a16:creationId xmlns:a16="http://schemas.microsoft.com/office/drawing/2014/main" id="{E4C3E192-ECB3-1FF3-08B5-FDD0B1DD55FD}"/>
                </a:ext>
              </a:extLst>
            </p:cNvPr>
            <p:cNvSpPr/>
            <p:nvPr/>
          </p:nvSpPr>
          <p:spPr>
            <a:xfrm>
              <a:off x="1889885" y="374943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Cube 9">
              <a:extLst>
                <a:ext uri="{FF2B5EF4-FFF2-40B4-BE49-F238E27FC236}">
                  <a16:creationId xmlns:a16="http://schemas.microsoft.com/office/drawing/2014/main" id="{2769548D-6AF7-7524-F3C6-FD63F8B1DD83}"/>
                </a:ext>
              </a:extLst>
            </p:cNvPr>
            <p:cNvSpPr/>
            <p:nvPr/>
          </p:nvSpPr>
          <p:spPr>
            <a:xfrm>
              <a:off x="1889885" y="345892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Cube 10">
              <a:extLst>
                <a:ext uri="{FF2B5EF4-FFF2-40B4-BE49-F238E27FC236}">
                  <a16:creationId xmlns:a16="http://schemas.microsoft.com/office/drawing/2014/main" id="{9196A081-FA7A-693B-0CB6-C969FDD27B20}"/>
                </a:ext>
              </a:extLst>
            </p:cNvPr>
            <p:cNvSpPr/>
            <p:nvPr/>
          </p:nvSpPr>
          <p:spPr>
            <a:xfrm>
              <a:off x="1889885" y="316841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Cube 11">
              <a:extLst>
                <a:ext uri="{FF2B5EF4-FFF2-40B4-BE49-F238E27FC236}">
                  <a16:creationId xmlns:a16="http://schemas.microsoft.com/office/drawing/2014/main" id="{967F7936-8B8E-DD29-81DB-67AFF5ECB057}"/>
                </a:ext>
              </a:extLst>
            </p:cNvPr>
            <p:cNvSpPr/>
            <p:nvPr/>
          </p:nvSpPr>
          <p:spPr>
            <a:xfrm>
              <a:off x="1889885" y="287789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Cube 12">
              <a:extLst>
                <a:ext uri="{FF2B5EF4-FFF2-40B4-BE49-F238E27FC236}">
                  <a16:creationId xmlns:a16="http://schemas.microsoft.com/office/drawing/2014/main" id="{3468D9E0-156D-DCB2-8DC3-4788C5669603}"/>
                </a:ext>
              </a:extLst>
            </p:cNvPr>
            <p:cNvSpPr/>
            <p:nvPr/>
          </p:nvSpPr>
          <p:spPr>
            <a:xfrm>
              <a:off x="1889885" y="258738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Cube 13">
              <a:extLst>
                <a:ext uri="{FF2B5EF4-FFF2-40B4-BE49-F238E27FC236}">
                  <a16:creationId xmlns:a16="http://schemas.microsoft.com/office/drawing/2014/main" id="{131E2392-E00D-263C-822B-5EE31F7FC354}"/>
                </a:ext>
              </a:extLst>
            </p:cNvPr>
            <p:cNvSpPr/>
            <p:nvPr/>
          </p:nvSpPr>
          <p:spPr>
            <a:xfrm>
              <a:off x="1889885" y="229687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Cube 14">
              <a:extLst>
                <a:ext uri="{FF2B5EF4-FFF2-40B4-BE49-F238E27FC236}">
                  <a16:creationId xmlns:a16="http://schemas.microsoft.com/office/drawing/2014/main" id="{CAA124FD-5D9B-CEC5-8310-8F7AC208AB30}"/>
                </a:ext>
              </a:extLst>
            </p:cNvPr>
            <p:cNvSpPr/>
            <p:nvPr/>
          </p:nvSpPr>
          <p:spPr>
            <a:xfrm>
              <a:off x="1889885" y="200636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Cube 15">
              <a:extLst>
                <a:ext uri="{FF2B5EF4-FFF2-40B4-BE49-F238E27FC236}">
                  <a16:creationId xmlns:a16="http://schemas.microsoft.com/office/drawing/2014/main" id="{2AA32967-2424-5250-2B42-05926D47CA56}"/>
                </a:ext>
              </a:extLst>
            </p:cNvPr>
            <p:cNvSpPr/>
            <p:nvPr/>
          </p:nvSpPr>
          <p:spPr>
            <a:xfrm>
              <a:off x="1889885" y="171585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9" name="ZoneTexte 18">
            <a:extLst>
              <a:ext uri="{FF2B5EF4-FFF2-40B4-BE49-F238E27FC236}">
                <a16:creationId xmlns:a16="http://schemas.microsoft.com/office/drawing/2014/main" id="{90DF779E-56B3-DC13-72CF-4BC0829A323D}"/>
              </a:ext>
            </a:extLst>
          </p:cNvPr>
          <p:cNvSpPr txBox="1"/>
          <p:nvPr/>
        </p:nvSpPr>
        <p:spPr>
          <a:xfrm>
            <a:off x="1187648" y="3954966"/>
            <a:ext cx="671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oneTexte 2">
                <a:extLst>
                  <a:ext uri="{FF2B5EF4-FFF2-40B4-BE49-F238E27FC236}">
                    <a16:creationId xmlns:a16="http://schemas.microsoft.com/office/drawing/2014/main" id="{C1410FC8-EB01-E818-64AB-61275D598756}"/>
                  </a:ext>
                </a:extLst>
              </p:cNvPr>
              <p:cNvSpPr txBox="1"/>
              <p:nvPr/>
            </p:nvSpPr>
            <p:spPr>
              <a:xfrm>
                <a:off x="4236357" y="2742107"/>
                <a:ext cx="671286" cy="15099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3200" b="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200" b="0" i="1" dirty="0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sz="3200" b="0" dirty="0"/>
              </a:p>
              <a:p>
                <a:endParaRPr lang="fr-FR" sz="3200" dirty="0"/>
              </a:p>
            </p:txBody>
          </p:sp>
        </mc:Choice>
        <mc:Fallback xmlns="">
          <p:sp>
            <p:nvSpPr>
              <p:cNvPr id="3" name="ZoneTexte 2">
                <a:extLst>
                  <a:ext uri="{FF2B5EF4-FFF2-40B4-BE49-F238E27FC236}">
                    <a16:creationId xmlns:a16="http://schemas.microsoft.com/office/drawing/2014/main" id="{C1410FC8-EB01-E818-64AB-61275D5987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6357" y="2742107"/>
                <a:ext cx="671286" cy="150996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010915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E6E24-18F6-6827-6975-6E2F7D08C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84D72A-A575-5C20-55C6-769877D71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la réponse sur l’ardoise.</a:t>
            </a:r>
          </a:p>
        </p:txBody>
      </p:sp>
      <p:sp>
        <p:nvSpPr>
          <p:cNvPr id="6" name="Cube 5">
            <a:extLst>
              <a:ext uri="{FF2B5EF4-FFF2-40B4-BE49-F238E27FC236}">
                <a16:creationId xmlns:a16="http://schemas.microsoft.com/office/drawing/2014/main" id="{AB1324D1-B8EE-6BA8-9F5C-595A8F2334B8}"/>
              </a:ext>
            </a:extLst>
          </p:cNvPr>
          <p:cNvSpPr/>
          <p:nvPr/>
        </p:nvSpPr>
        <p:spPr>
          <a:xfrm>
            <a:off x="5776568" y="2236526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C3AC9747-A66F-EEEC-024D-1C2CE810D5E5}"/>
              </a:ext>
            </a:extLst>
          </p:cNvPr>
          <p:cNvGrpSpPr/>
          <p:nvPr/>
        </p:nvGrpSpPr>
        <p:grpSpPr>
          <a:xfrm>
            <a:off x="992256" y="1209410"/>
            <a:ext cx="387626" cy="3002234"/>
            <a:chOff x="1889885" y="1715850"/>
            <a:chExt cx="387626" cy="3002234"/>
          </a:xfrm>
        </p:grpSpPr>
        <p:sp>
          <p:nvSpPr>
            <p:cNvPr id="7" name="Cube 6">
              <a:extLst>
                <a:ext uri="{FF2B5EF4-FFF2-40B4-BE49-F238E27FC236}">
                  <a16:creationId xmlns:a16="http://schemas.microsoft.com/office/drawing/2014/main" id="{71571F38-6F9A-A1F8-E6FF-9CA96859A0AF}"/>
                </a:ext>
              </a:extLst>
            </p:cNvPr>
            <p:cNvSpPr/>
            <p:nvPr/>
          </p:nvSpPr>
          <p:spPr>
            <a:xfrm>
              <a:off x="1889885" y="433045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Cube 7">
              <a:extLst>
                <a:ext uri="{FF2B5EF4-FFF2-40B4-BE49-F238E27FC236}">
                  <a16:creationId xmlns:a16="http://schemas.microsoft.com/office/drawing/2014/main" id="{2766CBE4-D6AC-3707-306A-145E86B23169}"/>
                </a:ext>
              </a:extLst>
            </p:cNvPr>
            <p:cNvSpPr/>
            <p:nvPr/>
          </p:nvSpPr>
          <p:spPr>
            <a:xfrm>
              <a:off x="1889885" y="403994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Cube 8">
              <a:extLst>
                <a:ext uri="{FF2B5EF4-FFF2-40B4-BE49-F238E27FC236}">
                  <a16:creationId xmlns:a16="http://schemas.microsoft.com/office/drawing/2014/main" id="{E4C3E192-ECB3-1FF3-08B5-FDD0B1DD55FD}"/>
                </a:ext>
              </a:extLst>
            </p:cNvPr>
            <p:cNvSpPr/>
            <p:nvPr/>
          </p:nvSpPr>
          <p:spPr>
            <a:xfrm>
              <a:off x="1889885" y="374943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Cube 9">
              <a:extLst>
                <a:ext uri="{FF2B5EF4-FFF2-40B4-BE49-F238E27FC236}">
                  <a16:creationId xmlns:a16="http://schemas.microsoft.com/office/drawing/2014/main" id="{2769548D-6AF7-7524-F3C6-FD63F8B1DD83}"/>
                </a:ext>
              </a:extLst>
            </p:cNvPr>
            <p:cNvSpPr/>
            <p:nvPr/>
          </p:nvSpPr>
          <p:spPr>
            <a:xfrm>
              <a:off x="1889885" y="345892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Cube 10">
              <a:extLst>
                <a:ext uri="{FF2B5EF4-FFF2-40B4-BE49-F238E27FC236}">
                  <a16:creationId xmlns:a16="http://schemas.microsoft.com/office/drawing/2014/main" id="{9196A081-FA7A-693B-0CB6-C969FDD27B20}"/>
                </a:ext>
              </a:extLst>
            </p:cNvPr>
            <p:cNvSpPr/>
            <p:nvPr/>
          </p:nvSpPr>
          <p:spPr>
            <a:xfrm>
              <a:off x="1889885" y="316841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Cube 11">
              <a:extLst>
                <a:ext uri="{FF2B5EF4-FFF2-40B4-BE49-F238E27FC236}">
                  <a16:creationId xmlns:a16="http://schemas.microsoft.com/office/drawing/2014/main" id="{967F7936-8B8E-DD29-81DB-67AFF5ECB057}"/>
                </a:ext>
              </a:extLst>
            </p:cNvPr>
            <p:cNvSpPr/>
            <p:nvPr/>
          </p:nvSpPr>
          <p:spPr>
            <a:xfrm>
              <a:off x="1889885" y="287789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Cube 12">
              <a:extLst>
                <a:ext uri="{FF2B5EF4-FFF2-40B4-BE49-F238E27FC236}">
                  <a16:creationId xmlns:a16="http://schemas.microsoft.com/office/drawing/2014/main" id="{3468D9E0-156D-DCB2-8DC3-4788C5669603}"/>
                </a:ext>
              </a:extLst>
            </p:cNvPr>
            <p:cNvSpPr/>
            <p:nvPr/>
          </p:nvSpPr>
          <p:spPr>
            <a:xfrm>
              <a:off x="1889885" y="258738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Cube 13">
              <a:extLst>
                <a:ext uri="{FF2B5EF4-FFF2-40B4-BE49-F238E27FC236}">
                  <a16:creationId xmlns:a16="http://schemas.microsoft.com/office/drawing/2014/main" id="{131E2392-E00D-263C-822B-5EE31F7FC354}"/>
                </a:ext>
              </a:extLst>
            </p:cNvPr>
            <p:cNvSpPr/>
            <p:nvPr/>
          </p:nvSpPr>
          <p:spPr>
            <a:xfrm>
              <a:off x="1889885" y="229687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Cube 14">
              <a:extLst>
                <a:ext uri="{FF2B5EF4-FFF2-40B4-BE49-F238E27FC236}">
                  <a16:creationId xmlns:a16="http://schemas.microsoft.com/office/drawing/2014/main" id="{CAA124FD-5D9B-CEC5-8310-8F7AC208AB30}"/>
                </a:ext>
              </a:extLst>
            </p:cNvPr>
            <p:cNvSpPr/>
            <p:nvPr/>
          </p:nvSpPr>
          <p:spPr>
            <a:xfrm>
              <a:off x="1889885" y="200636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Cube 15">
              <a:extLst>
                <a:ext uri="{FF2B5EF4-FFF2-40B4-BE49-F238E27FC236}">
                  <a16:creationId xmlns:a16="http://schemas.microsoft.com/office/drawing/2014/main" id="{2AA32967-2424-5250-2B42-05926D47CA56}"/>
                </a:ext>
              </a:extLst>
            </p:cNvPr>
            <p:cNvSpPr/>
            <p:nvPr/>
          </p:nvSpPr>
          <p:spPr>
            <a:xfrm>
              <a:off x="1889885" y="171585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6AC075E4-42B3-98A1-D1DD-337521FC163F}"/>
              </a:ext>
            </a:extLst>
          </p:cNvPr>
          <p:cNvSpPr txBox="1"/>
          <p:nvPr/>
        </p:nvSpPr>
        <p:spPr>
          <a:xfrm>
            <a:off x="946348" y="4211644"/>
            <a:ext cx="671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1</a:t>
            </a:r>
          </a:p>
        </p:txBody>
      </p:sp>
      <p:sp>
        <p:nvSpPr>
          <p:cNvPr id="30" name="Flèche : droite 29">
            <a:extLst>
              <a:ext uri="{FF2B5EF4-FFF2-40B4-BE49-F238E27FC236}">
                <a16:creationId xmlns:a16="http://schemas.microsoft.com/office/drawing/2014/main" id="{B1CFBAE0-7A8A-6369-A143-DDD9592665A3}"/>
              </a:ext>
            </a:extLst>
          </p:cNvPr>
          <p:cNvSpPr/>
          <p:nvPr/>
        </p:nvSpPr>
        <p:spPr>
          <a:xfrm>
            <a:off x="2419350" y="2450563"/>
            <a:ext cx="1955800" cy="774837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Cube 30">
            <a:extLst>
              <a:ext uri="{FF2B5EF4-FFF2-40B4-BE49-F238E27FC236}">
                <a16:creationId xmlns:a16="http://schemas.microsoft.com/office/drawing/2014/main" id="{4459643B-BBE8-DA7B-C1B2-AF532692FE27}"/>
              </a:ext>
            </a:extLst>
          </p:cNvPr>
          <p:cNvSpPr/>
          <p:nvPr/>
        </p:nvSpPr>
        <p:spPr>
          <a:xfrm>
            <a:off x="5776568" y="2758669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Cube 31">
            <a:extLst>
              <a:ext uri="{FF2B5EF4-FFF2-40B4-BE49-F238E27FC236}">
                <a16:creationId xmlns:a16="http://schemas.microsoft.com/office/drawing/2014/main" id="{689C3821-3DB5-96C1-A808-6AEF871D6D1B}"/>
              </a:ext>
            </a:extLst>
          </p:cNvPr>
          <p:cNvSpPr/>
          <p:nvPr/>
        </p:nvSpPr>
        <p:spPr>
          <a:xfrm>
            <a:off x="6325429" y="2236526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Cube 32">
            <a:extLst>
              <a:ext uri="{FF2B5EF4-FFF2-40B4-BE49-F238E27FC236}">
                <a16:creationId xmlns:a16="http://schemas.microsoft.com/office/drawing/2014/main" id="{4A8970AB-1DA8-1028-3B7B-A5BD7918F68A}"/>
              </a:ext>
            </a:extLst>
          </p:cNvPr>
          <p:cNvSpPr/>
          <p:nvPr/>
        </p:nvSpPr>
        <p:spPr>
          <a:xfrm>
            <a:off x="6325429" y="2758669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187265B5-772B-6EB1-344E-4A7A72FBE99C}"/>
              </a:ext>
            </a:extLst>
          </p:cNvPr>
          <p:cNvSpPr txBox="1"/>
          <p:nvPr/>
        </p:nvSpPr>
        <p:spPr>
          <a:xfrm>
            <a:off x="6713055" y="3436807"/>
            <a:ext cx="671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?</a:t>
            </a:r>
          </a:p>
        </p:txBody>
      </p:sp>
      <p:sp>
        <p:nvSpPr>
          <p:cNvPr id="19" name="Cube 18">
            <a:extLst>
              <a:ext uri="{FF2B5EF4-FFF2-40B4-BE49-F238E27FC236}">
                <a16:creationId xmlns:a16="http://schemas.microsoft.com/office/drawing/2014/main" id="{C8C202E4-57E8-3F82-A744-EA1C675CB524}"/>
              </a:ext>
            </a:extLst>
          </p:cNvPr>
          <p:cNvSpPr/>
          <p:nvPr/>
        </p:nvSpPr>
        <p:spPr>
          <a:xfrm>
            <a:off x="6925918" y="2236526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Cube 19">
            <a:extLst>
              <a:ext uri="{FF2B5EF4-FFF2-40B4-BE49-F238E27FC236}">
                <a16:creationId xmlns:a16="http://schemas.microsoft.com/office/drawing/2014/main" id="{F8546726-EAF3-B486-9599-D228ABC42793}"/>
              </a:ext>
            </a:extLst>
          </p:cNvPr>
          <p:cNvSpPr/>
          <p:nvPr/>
        </p:nvSpPr>
        <p:spPr>
          <a:xfrm>
            <a:off x="6925918" y="2758669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Cube 34">
            <a:extLst>
              <a:ext uri="{FF2B5EF4-FFF2-40B4-BE49-F238E27FC236}">
                <a16:creationId xmlns:a16="http://schemas.microsoft.com/office/drawing/2014/main" id="{9FDC0CA5-235E-F620-2597-63FCD4E60C10}"/>
              </a:ext>
            </a:extLst>
          </p:cNvPr>
          <p:cNvSpPr/>
          <p:nvPr/>
        </p:nvSpPr>
        <p:spPr>
          <a:xfrm>
            <a:off x="7474779" y="2236526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Cube 35">
            <a:extLst>
              <a:ext uri="{FF2B5EF4-FFF2-40B4-BE49-F238E27FC236}">
                <a16:creationId xmlns:a16="http://schemas.microsoft.com/office/drawing/2014/main" id="{077AA350-DCF1-EAD5-0454-35F0A97B8ED2}"/>
              </a:ext>
            </a:extLst>
          </p:cNvPr>
          <p:cNvSpPr/>
          <p:nvPr/>
        </p:nvSpPr>
        <p:spPr>
          <a:xfrm>
            <a:off x="7474779" y="2758669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01326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E6E24-18F6-6827-6975-6E2F7D08C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84D72A-A575-5C20-55C6-769877D71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C3AC9747-A66F-EEEC-024D-1C2CE810D5E5}"/>
              </a:ext>
            </a:extLst>
          </p:cNvPr>
          <p:cNvGrpSpPr/>
          <p:nvPr/>
        </p:nvGrpSpPr>
        <p:grpSpPr>
          <a:xfrm>
            <a:off x="992256" y="1209410"/>
            <a:ext cx="387626" cy="3002234"/>
            <a:chOff x="1889885" y="1715850"/>
            <a:chExt cx="387626" cy="3002234"/>
          </a:xfrm>
        </p:grpSpPr>
        <p:sp>
          <p:nvSpPr>
            <p:cNvPr id="7" name="Cube 6">
              <a:extLst>
                <a:ext uri="{FF2B5EF4-FFF2-40B4-BE49-F238E27FC236}">
                  <a16:creationId xmlns:a16="http://schemas.microsoft.com/office/drawing/2014/main" id="{71571F38-6F9A-A1F8-E6FF-9CA96859A0AF}"/>
                </a:ext>
              </a:extLst>
            </p:cNvPr>
            <p:cNvSpPr/>
            <p:nvPr/>
          </p:nvSpPr>
          <p:spPr>
            <a:xfrm>
              <a:off x="1889885" y="433045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Cube 7">
              <a:extLst>
                <a:ext uri="{FF2B5EF4-FFF2-40B4-BE49-F238E27FC236}">
                  <a16:creationId xmlns:a16="http://schemas.microsoft.com/office/drawing/2014/main" id="{2766CBE4-D6AC-3707-306A-145E86B23169}"/>
                </a:ext>
              </a:extLst>
            </p:cNvPr>
            <p:cNvSpPr/>
            <p:nvPr/>
          </p:nvSpPr>
          <p:spPr>
            <a:xfrm>
              <a:off x="1889885" y="403994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Cube 8">
              <a:extLst>
                <a:ext uri="{FF2B5EF4-FFF2-40B4-BE49-F238E27FC236}">
                  <a16:creationId xmlns:a16="http://schemas.microsoft.com/office/drawing/2014/main" id="{E4C3E192-ECB3-1FF3-08B5-FDD0B1DD55FD}"/>
                </a:ext>
              </a:extLst>
            </p:cNvPr>
            <p:cNvSpPr/>
            <p:nvPr/>
          </p:nvSpPr>
          <p:spPr>
            <a:xfrm>
              <a:off x="1889885" y="374943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Cube 9">
              <a:extLst>
                <a:ext uri="{FF2B5EF4-FFF2-40B4-BE49-F238E27FC236}">
                  <a16:creationId xmlns:a16="http://schemas.microsoft.com/office/drawing/2014/main" id="{2769548D-6AF7-7524-F3C6-FD63F8B1DD83}"/>
                </a:ext>
              </a:extLst>
            </p:cNvPr>
            <p:cNvSpPr/>
            <p:nvPr/>
          </p:nvSpPr>
          <p:spPr>
            <a:xfrm>
              <a:off x="1889885" y="345892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Cube 10">
              <a:extLst>
                <a:ext uri="{FF2B5EF4-FFF2-40B4-BE49-F238E27FC236}">
                  <a16:creationId xmlns:a16="http://schemas.microsoft.com/office/drawing/2014/main" id="{9196A081-FA7A-693B-0CB6-C969FDD27B20}"/>
                </a:ext>
              </a:extLst>
            </p:cNvPr>
            <p:cNvSpPr/>
            <p:nvPr/>
          </p:nvSpPr>
          <p:spPr>
            <a:xfrm>
              <a:off x="1889885" y="316841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Cube 11">
              <a:extLst>
                <a:ext uri="{FF2B5EF4-FFF2-40B4-BE49-F238E27FC236}">
                  <a16:creationId xmlns:a16="http://schemas.microsoft.com/office/drawing/2014/main" id="{967F7936-8B8E-DD29-81DB-67AFF5ECB057}"/>
                </a:ext>
              </a:extLst>
            </p:cNvPr>
            <p:cNvSpPr/>
            <p:nvPr/>
          </p:nvSpPr>
          <p:spPr>
            <a:xfrm>
              <a:off x="1889885" y="287789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Cube 12">
              <a:extLst>
                <a:ext uri="{FF2B5EF4-FFF2-40B4-BE49-F238E27FC236}">
                  <a16:creationId xmlns:a16="http://schemas.microsoft.com/office/drawing/2014/main" id="{3468D9E0-156D-DCB2-8DC3-4788C5669603}"/>
                </a:ext>
              </a:extLst>
            </p:cNvPr>
            <p:cNvSpPr/>
            <p:nvPr/>
          </p:nvSpPr>
          <p:spPr>
            <a:xfrm>
              <a:off x="1889885" y="258738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Cube 13">
              <a:extLst>
                <a:ext uri="{FF2B5EF4-FFF2-40B4-BE49-F238E27FC236}">
                  <a16:creationId xmlns:a16="http://schemas.microsoft.com/office/drawing/2014/main" id="{131E2392-E00D-263C-822B-5EE31F7FC354}"/>
                </a:ext>
              </a:extLst>
            </p:cNvPr>
            <p:cNvSpPr/>
            <p:nvPr/>
          </p:nvSpPr>
          <p:spPr>
            <a:xfrm>
              <a:off x="1889885" y="229687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Cube 14">
              <a:extLst>
                <a:ext uri="{FF2B5EF4-FFF2-40B4-BE49-F238E27FC236}">
                  <a16:creationId xmlns:a16="http://schemas.microsoft.com/office/drawing/2014/main" id="{CAA124FD-5D9B-CEC5-8310-8F7AC208AB30}"/>
                </a:ext>
              </a:extLst>
            </p:cNvPr>
            <p:cNvSpPr/>
            <p:nvPr/>
          </p:nvSpPr>
          <p:spPr>
            <a:xfrm>
              <a:off x="1889885" y="200636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Cube 15">
              <a:extLst>
                <a:ext uri="{FF2B5EF4-FFF2-40B4-BE49-F238E27FC236}">
                  <a16:creationId xmlns:a16="http://schemas.microsoft.com/office/drawing/2014/main" id="{2AA32967-2424-5250-2B42-05926D47CA56}"/>
                </a:ext>
              </a:extLst>
            </p:cNvPr>
            <p:cNvSpPr/>
            <p:nvPr/>
          </p:nvSpPr>
          <p:spPr>
            <a:xfrm>
              <a:off x="1889885" y="171585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6AC075E4-42B3-98A1-D1DD-337521FC163F}"/>
              </a:ext>
            </a:extLst>
          </p:cNvPr>
          <p:cNvSpPr txBox="1"/>
          <p:nvPr/>
        </p:nvSpPr>
        <p:spPr>
          <a:xfrm>
            <a:off x="946348" y="4211644"/>
            <a:ext cx="671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1</a:t>
            </a:r>
          </a:p>
        </p:txBody>
      </p:sp>
      <p:sp>
        <p:nvSpPr>
          <p:cNvPr id="30" name="Flèche : droite 29">
            <a:extLst>
              <a:ext uri="{FF2B5EF4-FFF2-40B4-BE49-F238E27FC236}">
                <a16:creationId xmlns:a16="http://schemas.microsoft.com/office/drawing/2014/main" id="{B1CFBAE0-7A8A-6369-A143-DDD9592665A3}"/>
              </a:ext>
            </a:extLst>
          </p:cNvPr>
          <p:cNvSpPr/>
          <p:nvPr/>
        </p:nvSpPr>
        <p:spPr>
          <a:xfrm>
            <a:off x="2419350" y="2450563"/>
            <a:ext cx="1955800" cy="774837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D0A087EF-985A-F5B2-805A-D845B28AFF18}"/>
                  </a:ext>
                </a:extLst>
              </p:cNvPr>
              <p:cNvSpPr txBox="1"/>
              <p:nvPr/>
            </p:nvSpPr>
            <p:spPr>
              <a:xfrm>
                <a:off x="5446722" y="3340108"/>
                <a:ext cx="2750930" cy="10175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sz="3200" b="0" dirty="0">
                  <a:solidFill>
                    <a:srgbClr val="00B050"/>
                  </a:solidFill>
                </a:endParaRPr>
              </a:p>
            </p:txBody>
          </p:sp>
        </mc:Choice>
        <mc:Fallback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D0A087EF-985A-F5B2-805A-D845B28AFF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6722" y="3340108"/>
                <a:ext cx="2750930" cy="101752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Cube 18">
            <a:extLst>
              <a:ext uri="{FF2B5EF4-FFF2-40B4-BE49-F238E27FC236}">
                <a16:creationId xmlns:a16="http://schemas.microsoft.com/office/drawing/2014/main" id="{040E3766-341D-46C3-3B75-DE882E0D9039}"/>
              </a:ext>
            </a:extLst>
          </p:cNvPr>
          <p:cNvSpPr/>
          <p:nvPr/>
        </p:nvSpPr>
        <p:spPr>
          <a:xfrm>
            <a:off x="5776568" y="2236526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Cube 33">
            <a:extLst>
              <a:ext uri="{FF2B5EF4-FFF2-40B4-BE49-F238E27FC236}">
                <a16:creationId xmlns:a16="http://schemas.microsoft.com/office/drawing/2014/main" id="{7D424110-0D78-66D0-7D3A-CD62CE549DD6}"/>
              </a:ext>
            </a:extLst>
          </p:cNvPr>
          <p:cNvSpPr/>
          <p:nvPr/>
        </p:nvSpPr>
        <p:spPr>
          <a:xfrm>
            <a:off x="5776568" y="2758669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Cube 34">
            <a:extLst>
              <a:ext uri="{FF2B5EF4-FFF2-40B4-BE49-F238E27FC236}">
                <a16:creationId xmlns:a16="http://schemas.microsoft.com/office/drawing/2014/main" id="{A2222F23-AC45-AEC2-6328-7ABD5C992DB6}"/>
              </a:ext>
            </a:extLst>
          </p:cNvPr>
          <p:cNvSpPr/>
          <p:nvPr/>
        </p:nvSpPr>
        <p:spPr>
          <a:xfrm>
            <a:off x="6325429" y="2236526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Cube 35">
            <a:extLst>
              <a:ext uri="{FF2B5EF4-FFF2-40B4-BE49-F238E27FC236}">
                <a16:creationId xmlns:a16="http://schemas.microsoft.com/office/drawing/2014/main" id="{C9CAC2C6-4DA4-5EA6-D4DD-D908D30803D6}"/>
              </a:ext>
            </a:extLst>
          </p:cNvPr>
          <p:cNvSpPr/>
          <p:nvPr/>
        </p:nvSpPr>
        <p:spPr>
          <a:xfrm>
            <a:off x="6325429" y="2758669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Cube 37">
            <a:extLst>
              <a:ext uri="{FF2B5EF4-FFF2-40B4-BE49-F238E27FC236}">
                <a16:creationId xmlns:a16="http://schemas.microsoft.com/office/drawing/2014/main" id="{6474A1FA-080C-9362-520C-B619199C385F}"/>
              </a:ext>
            </a:extLst>
          </p:cNvPr>
          <p:cNvSpPr/>
          <p:nvPr/>
        </p:nvSpPr>
        <p:spPr>
          <a:xfrm>
            <a:off x="6925918" y="2236526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Cube 38">
            <a:extLst>
              <a:ext uri="{FF2B5EF4-FFF2-40B4-BE49-F238E27FC236}">
                <a16:creationId xmlns:a16="http://schemas.microsoft.com/office/drawing/2014/main" id="{71AFCC77-CC17-EE29-309C-A727EAEE1DEE}"/>
              </a:ext>
            </a:extLst>
          </p:cNvPr>
          <p:cNvSpPr/>
          <p:nvPr/>
        </p:nvSpPr>
        <p:spPr>
          <a:xfrm>
            <a:off x="6925918" y="2758669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Cube 39">
            <a:extLst>
              <a:ext uri="{FF2B5EF4-FFF2-40B4-BE49-F238E27FC236}">
                <a16:creationId xmlns:a16="http://schemas.microsoft.com/office/drawing/2014/main" id="{CB7B48F1-59F3-A639-2726-2114BCA2262B}"/>
              </a:ext>
            </a:extLst>
          </p:cNvPr>
          <p:cNvSpPr/>
          <p:nvPr/>
        </p:nvSpPr>
        <p:spPr>
          <a:xfrm>
            <a:off x="7474779" y="2236526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Cube 40">
            <a:extLst>
              <a:ext uri="{FF2B5EF4-FFF2-40B4-BE49-F238E27FC236}">
                <a16:creationId xmlns:a16="http://schemas.microsoft.com/office/drawing/2014/main" id="{0E852560-0520-8F11-7BB8-23AF47439F20}"/>
              </a:ext>
            </a:extLst>
          </p:cNvPr>
          <p:cNvSpPr/>
          <p:nvPr/>
        </p:nvSpPr>
        <p:spPr>
          <a:xfrm>
            <a:off x="7474779" y="2758669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36207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E6E24-18F6-6827-6975-6E2F7D08C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84D72A-A575-5C20-55C6-769877D71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la réponse sur l’ardoise.</a:t>
            </a:r>
          </a:p>
        </p:txBody>
      </p:sp>
      <p:sp>
        <p:nvSpPr>
          <p:cNvPr id="6" name="Cube 5">
            <a:extLst>
              <a:ext uri="{FF2B5EF4-FFF2-40B4-BE49-F238E27FC236}">
                <a16:creationId xmlns:a16="http://schemas.microsoft.com/office/drawing/2014/main" id="{AB1324D1-B8EE-6BA8-9F5C-595A8F2334B8}"/>
              </a:ext>
            </a:extLst>
          </p:cNvPr>
          <p:cNvSpPr/>
          <p:nvPr/>
        </p:nvSpPr>
        <p:spPr>
          <a:xfrm>
            <a:off x="5776568" y="2236526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C3AC9747-A66F-EEEC-024D-1C2CE810D5E5}"/>
              </a:ext>
            </a:extLst>
          </p:cNvPr>
          <p:cNvGrpSpPr/>
          <p:nvPr/>
        </p:nvGrpSpPr>
        <p:grpSpPr>
          <a:xfrm>
            <a:off x="992256" y="1209410"/>
            <a:ext cx="387626" cy="3002234"/>
            <a:chOff x="1889885" y="1715850"/>
            <a:chExt cx="387626" cy="3002234"/>
          </a:xfrm>
        </p:grpSpPr>
        <p:sp>
          <p:nvSpPr>
            <p:cNvPr id="7" name="Cube 6">
              <a:extLst>
                <a:ext uri="{FF2B5EF4-FFF2-40B4-BE49-F238E27FC236}">
                  <a16:creationId xmlns:a16="http://schemas.microsoft.com/office/drawing/2014/main" id="{71571F38-6F9A-A1F8-E6FF-9CA96859A0AF}"/>
                </a:ext>
              </a:extLst>
            </p:cNvPr>
            <p:cNvSpPr/>
            <p:nvPr/>
          </p:nvSpPr>
          <p:spPr>
            <a:xfrm>
              <a:off x="1889885" y="433045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Cube 7">
              <a:extLst>
                <a:ext uri="{FF2B5EF4-FFF2-40B4-BE49-F238E27FC236}">
                  <a16:creationId xmlns:a16="http://schemas.microsoft.com/office/drawing/2014/main" id="{2766CBE4-D6AC-3707-306A-145E86B23169}"/>
                </a:ext>
              </a:extLst>
            </p:cNvPr>
            <p:cNvSpPr/>
            <p:nvPr/>
          </p:nvSpPr>
          <p:spPr>
            <a:xfrm>
              <a:off x="1889885" y="403994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Cube 8">
              <a:extLst>
                <a:ext uri="{FF2B5EF4-FFF2-40B4-BE49-F238E27FC236}">
                  <a16:creationId xmlns:a16="http://schemas.microsoft.com/office/drawing/2014/main" id="{E4C3E192-ECB3-1FF3-08B5-FDD0B1DD55FD}"/>
                </a:ext>
              </a:extLst>
            </p:cNvPr>
            <p:cNvSpPr/>
            <p:nvPr/>
          </p:nvSpPr>
          <p:spPr>
            <a:xfrm>
              <a:off x="1889885" y="374943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Cube 9">
              <a:extLst>
                <a:ext uri="{FF2B5EF4-FFF2-40B4-BE49-F238E27FC236}">
                  <a16:creationId xmlns:a16="http://schemas.microsoft.com/office/drawing/2014/main" id="{2769548D-6AF7-7524-F3C6-FD63F8B1DD83}"/>
                </a:ext>
              </a:extLst>
            </p:cNvPr>
            <p:cNvSpPr/>
            <p:nvPr/>
          </p:nvSpPr>
          <p:spPr>
            <a:xfrm>
              <a:off x="1889885" y="345892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Cube 10">
              <a:extLst>
                <a:ext uri="{FF2B5EF4-FFF2-40B4-BE49-F238E27FC236}">
                  <a16:creationId xmlns:a16="http://schemas.microsoft.com/office/drawing/2014/main" id="{9196A081-FA7A-693B-0CB6-C969FDD27B20}"/>
                </a:ext>
              </a:extLst>
            </p:cNvPr>
            <p:cNvSpPr/>
            <p:nvPr/>
          </p:nvSpPr>
          <p:spPr>
            <a:xfrm>
              <a:off x="1889885" y="316841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Cube 11">
              <a:extLst>
                <a:ext uri="{FF2B5EF4-FFF2-40B4-BE49-F238E27FC236}">
                  <a16:creationId xmlns:a16="http://schemas.microsoft.com/office/drawing/2014/main" id="{967F7936-8B8E-DD29-81DB-67AFF5ECB057}"/>
                </a:ext>
              </a:extLst>
            </p:cNvPr>
            <p:cNvSpPr/>
            <p:nvPr/>
          </p:nvSpPr>
          <p:spPr>
            <a:xfrm>
              <a:off x="1889885" y="287789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Cube 12">
              <a:extLst>
                <a:ext uri="{FF2B5EF4-FFF2-40B4-BE49-F238E27FC236}">
                  <a16:creationId xmlns:a16="http://schemas.microsoft.com/office/drawing/2014/main" id="{3468D9E0-156D-DCB2-8DC3-4788C5669603}"/>
                </a:ext>
              </a:extLst>
            </p:cNvPr>
            <p:cNvSpPr/>
            <p:nvPr/>
          </p:nvSpPr>
          <p:spPr>
            <a:xfrm>
              <a:off x="1889885" y="258738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Cube 13">
              <a:extLst>
                <a:ext uri="{FF2B5EF4-FFF2-40B4-BE49-F238E27FC236}">
                  <a16:creationId xmlns:a16="http://schemas.microsoft.com/office/drawing/2014/main" id="{131E2392-E00D-263C-822B-5EE31F7FC354}"/>
                </a:ext>
              </a:extLst>
            </p:cNvPr>
            <p:cNvSpPr/>
            <p:nvPr/>
          </p:nvSpPr>
          <p:spPr>
            <a:xfrm>
              <a:off x="1889885" y="229687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Cube 14">
              <a:extLst>
                <a:ext uri="{FF2B5EF4-FFF2-40B4-BE49-F238E27FC236}">
                  <a16:creationId xmlns:a16="http://schemas.microsoft.com/office/drawing/2014/main" id="{CAA124FD-5D9B-CEC5-8310-8F7AC208AB30}"/>
                </a:ext>
              </a:extLst>
            </p:cNvPr>
            <p:cNvSpPr/>
            <p:nvPr/>
          </p:nvSpPr>
          <p:spPr>
            <a:xfrm>
              <a:off x="1889885" y="200636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Cube 15">
              <a:extLst>
                <a:ext uri="{FF2B5EF4-FFF2-40B4-BE49-F238E27FC236}">
                  <a16:creationId xmlns:a16="http://schemas.microsoft.com/office/drawing/2014/main" id="{2AA32967-2424-5250-2B42-05926D47CA56}"/>
                </a:ext>
              </a:extLst>
            </p:cNvPr>
            <p:cNvSpPr/>
            <p:nvPr/>
          </p:nvSpPr>
          <p:spPr>
            <a:xfrm>
              <a:off x="1889885" y="171585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3" name="Groupe 2">
            <a:extLst>
              <a:ext uri="{FF2B5EF4-FFF2-40B4-BE49-F238E27FC236}">
                <a16:creationId xmlns:a16="http://schemas.microsoft.com/office/drawing/2014/main" id="{54C4B267-0F0B-2570-BA8B-5B9832D41D24}"/>
              </a:ext>
            </a:extLst>
          </p:cNvPr>
          <p:cNvGrpSpPr/>
          <p:nvPr/>
        </p:nvGrpSpPr>
        <p:grpSpPr>
          <a:xfrm>
            <a:off x="5033894" y="1336864"/>
            <a:ext cx="387626" cy="3002234"/>
            <a:chOff x="1889885" y="1715850"/>
            <a:chExt cx="387626" cy="3002234"/>
          </a:xfrm>
        </p:grpSpPr>
        <p:sp>
          <p:nvSpPr>
            <p:cNvPr id="4" name="Cube 3">
              <a:extLst>
                <a:ext uri="{FF2B5EF4-FFF2-40B4-BE49-F238E27FC236}">
                  <a16:creationId xmlns:a16="http://schemas.microsoft.com/office/drawing/2014/main" id="{1BDA3C41-C7A8-CBE5-25CF-BF0D2822B969}"/>
                </a:ext>
              </a:extLst>
            </p:cNvPr>
            <p:cNvSpPr/>
            <p:nvPr/>
          </p:nvSpPr>
          <p:spPr>
            <a:xfrm>
              <a:off x="1889885" y="433045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Cube 4">
              <a:extLst>
                <a:ext uri="{FF2B5EF4-FFF2-40B4-BE49-F238E27FC236}">
                  <a16:creationId xmlns:a16="http://schemas.microsoft.com/office/drawing/2014/main" id="{00370055-EE54-E56A-D4B9-FB5301FF77A4}"/>
                </a:ext>
              </a:extLst>
            </p:cNvPr>
            <p:cNvSpPr/>
            <p:nvPr/>
          </p:nvSpPr>
          <p:spPr>
            <a:xfrm>
              <a:off x="1889885" y="403994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Cube 20">
              <a:extLst>
                <a:ext uri="{FF2B5EF4-FFF2-40B4-BE49-F238E27FC236}">
                  <a16:creationId xmlns:a16="http://schemas.microsoft.com/office/drawing/2014/main" id="{7115EBCA-DF99-9A9A-99D2-7B0B55ECDE78}"/>
                </a:ext>
              </a:extLst>
            </p:cNvPr>
            <p:cNvSpPr/>
            <p:nvPr/>
          </p:nvSpPr>
          <p:spPr>
            <a:xfrm>
              <a:off x="1889885" y="374943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Cube 21">
              <a:extLst>
                <a:ext uri="{FF2B5EF4-FFF2-40B4-BE49-F238E27FC236}">
                  <a16:creationId xmlns:a16="http://schemas.microsoft.com/office/drawing/2014/main" id="{90A046E8-235F-F9CA-E800-FA60EE992CEE}"/>
                </a:ext>
              </a:extLst>
            </p:cNvPr>
            <p:cNvSpPr/>
            <p:nvPr/>
          </p:nvSpPr>
          <p:spPr>
            <a:xfrm>
              <a:off x="1889885" y="345892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Cube 22">
              <a:extLst>
                <a:ext uri="{FF2B5EF4-FFF2-40B4-BE49-F238E27FC236}">
                  <a16:creationId xmlns:a16="http://schemas.microsoft.com/office/drawing/2014/main" id="{373F4774-91DA-00A0-D89C-3D8CC0221989}"/>
                </a:ext>
              </a:extLst>
            </p:cNvPr>
            <p:cNvSpPr/>
            <p:nvPr/>
          </p:nvSpPr>
          <p:spPr>
            <a:xfrm>
              <a:off x="1889885" y="316841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Cube 23">
              <a:extLst>
                <a:ext uri="{FF2B5EF4-FFF2-40B4-BE49-F238E27FC236}">
                  <a16:creationId xmlns:a16="http://schemas.microsoft.com/office/drawing/2014/main" id="{4E223629-D759-BB39-DB41-58277AD38365}"/>
                </a:ext>
              </a:extLst>
            </p:cNvPr>
            <p:cNvSpPr/>
            <p:nvPr/>
          </p:nvSpPr>
          <p:spPr>
            <a:xfrm>
              <a:off x="1889885" y="287789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Cube 24">
              <a:extLst>
                <a:ext uri="{FF2B5EF4-FFF2-40B4-BE49-F238E27FC236}">
                  <a16:creationId xmlns:a16="http://schemas.microsoft.com/office/drawing/2014/main" id="{4AED3C94-105C-005B-8BA4-8BB4D0818594}"/>
                </a:ext>
              </a:extLst>
            </p:cNvPr>
            <p:cNvSpPr/>
            <p:nvPr/>
          </p:nvSpPr>
          <p:spPr>
            <a:xfrm>
              <a:off x="1889885" y="258738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Cube 25">
              <a:extLst>
                <a:ext uri="{FF2B5EF4-FFF2-40B4-BE49-F238E27FC236}">
                  <a16:creationId xmlns:a16="http://schemas.microsoft.com/office/drawing/2014/main" id="{BB3E727B-3778-06FC-42D2-67985D4DF5B5}"/>
                </a:ext>
              </a:extLst>
            </p:cNvPr>
            <p:cNvSpPr/>
            <p:nvPr/>
          </p:nvSpPr>
          <p:spPr>
            <a:xfrm>
              <a:off x="1889885" y="229687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Cube 26">
              <a:extLst>
                <a:ext uri="{FF2B5EF4-FFF2-40B4-BE49-F238E27FC236}">
                  <a16:creationId xmlns:a16="http://schemas.microsoft.com/office/drawing/2014/main" id="{D51322BA-44B7-1E45-D23D-5026E3F9F6E9}"/>
                </a:ext>
              </a:extLst>
            </p:cNvPr>
            <p:cNvSpPr/>
            <p:nvPr/>
          </p:nvSpPr>
          <p:spPr>
            <a:xfrm>
              <a:off x="1889885" y="200636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Cube 27">
              <a:extLst>
                <a:ext uri="{FF2B5EF4-FFF2-40B4-BE49-F238E27FC236}">
                  <a16:creationId xmlns:a16="http://schemas.microsoft.com/office/drawing/2014/main" id="{05D79D4D-E2CA-9264-04DB-42936CB959F7}"/>
                </a:ext>
              </a:extLst>
            </p:cNvPr>
            <p:cNvSpPr/>
            <p:nvPr/>
          </p:nvSpPr>
          <p:spPr>
            <a:xfrm>
              <a:off x="1889885" y="171585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6AC075E4-42B3-98A1-D1DD-337521FC163F}"/>
              </a:ext>
            </a:extLst>
          </p:cNvPr>
          <p:cNvSpPr txBox="1"/>
          <p:nvPr/>
        </p:nvSpPr>
        <p:spPr>
          <a:xfrm>
            <a:off x="946348" y="4211644"/>
            <a:ext cx="671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1</a:t>
            </a:r>
          </a:p>
        </p:txBody>
      </p:sp>
      <p:sp>
        <p:nvSpPr>
          <p:cNvPr id="30" name="Flèche : droite 29">
            <a:extLst>
              <a:ext uri="{FF2B5EF4-FFF2-40B4-BE49-F238E27FC236}">
                <a16:creationId xmlns:a16="http://schemas.microsoft.com/office/drawing/2014/main" id="{B1CFBAE0-7A8A-6369-A143-DDD9592665A3}"/>
              </a:ext>
            </a:extLst>
          </p:cNvPr>
          <p:cNvSpPr/>
          <p:nvPr/>
        </p:nvSpPr>
        <p:spPr>
          <a:xfrm>
            <a:off x="2419350" y="2450563"/>
            <a:ext cx="1955800" cy="774837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Cube 30">
            <a:extLst>
              <a:ext uri="{FF2B5EF4-FFF2-40B4-BE49-F238E27FC236}">
                <a16:creationId xmlns:a16="http://schemas.microsoft.com/office/drawing/2014/main" id="{4459643B-BBE8-DA7B-C1B2-AF532692FE27}"/>
              </a:ext>
            </a:extLst>
          </p:cNvPr>
          <p:cNvSpPr/>
          <p:nvPr/>
        </p:nvSpPr>
        <p:spPr>
          <a:xfrm>
            <a:off x="5776568" y="2758669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Cube 31">
            <a:extLst>
              <a:ext uri="{FF2B5EF4-FFF2-40B4-BE49-F238E27FC236}">
                <a16:creationId xmlns:a16="http://schemas.microsoft.com/office/drawing/2014/main" id="{689C3821-3DB5-96C1-A808-6AEF871D6D1B}"/>
              </a:ext>
            </a:extLst>
          </p:cNvPr>
          <p:cNvSpPr/>
          <p:nvPr/>
        </p:nvSpPr>
        <p:spPr>
          <a:xfrm>
            <a:off x="6325429" y="2236526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Cube 32">
            <a:extLst>
              <a:ext uri="{FF2B5EF4-FFF2-40B4-BE49-F238E27FC236}">
                <a16:creationId xmlns:a16="http://schemas.microsoft.com/office/drawing/2014/main" id="{4A8970AB-1DA8-1028-3B7B-A5BD7918F68A}"/>
              </a:ext>
            </a:extLst>
          </p:cNvPr>
          <p:cNvSpPr/>
          <p:nvPr/>
        </p:nvSpPr>
        <p:spPr>
          <a:xfrm>
            <a:off x="6325429" y="2758669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187265B5-772B-6EB1-344E-4A7A72FBE99C}"/>
              </a:ext>
            </a:extLst>
          </p:cNvPr>
          <p:cNvSpPr txBox="1"/>
          <p:nvPr/>
        </p:nvSpPr>
        <p:spPr>
          <a:xfrm>
            <a:off x="5329229" y="4645849"/>
            <a:ext cx="671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7012310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E6E24-18F6-6827-6975-6E2F7D08C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84D72A-A575-5C20-55C6-769877D71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6" name="Cube 5">
            <a:extLst>
              <a:ext uri="{FF2B5EF4-FFF2-40B4-BE49-F238E27FC236}">
                <a16:creationId xmlns:a16="http://schemas.microsoft.com/office/drawing/2014/main" id="{AB1324D1-B8EE-6BA8-9F5C-595A8F2334B8}"/>
              </a:ext>
            </a:extLst>
          </p:cNvPr>
          <p:cNvSpPr/>
          <p:nvPr/>
        </p:nvSpPr>
        <p:spPr>
          <a:xfrm>
            <a:off x="5776568" y="2236526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C3AC9747-A66F-EEEC-024D-1C2CE810D5E5}"/>
              </a:ext>
            </a:extLst>
          </p:cNvPr>
          <p:cNvGrpSpPr/>
          <p:nvPr/>
        </p:nvGrpSpPr>
        <p:grpSpPr>
          <a:xfrm>
            <a:off x="992256" y="1209410"/>
            <a:ext cx="387626" cy="3002234"/>
            <a:chOff x="1889885" y="1715850"/>
            <a:chExt cx="387626" cy="3002234"/>
          </a:xfrm>
        </p:grpSpPr>
        <p:sp>
          <p:nvSpPr>
            <p:cNvPr id="7" name="Cube 6">
              <a:extLst>
                <a:ext uri="{FF2B5EF4-FFF2-40B4-BE49-F238E27FC236}">
                  <a16:creationId xmlns:a16="http://schemas.microsoft.com/office/drawing/2014/main" id="{71571F38-6F9A-A1F8-E6FF-9CA96859A0AF}"/>
                </a:ext>
              </a:extLst>
            </p:cNvPr>
            <p:cNvSpPr/>
            <p:nvPr/>
          </p:nvSpPr>
          <p:spPr>
            <a:xfrm>
              <a:off x="1889885" y="433045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Cube 7">
              <a:extLst>
                <a:ext uri="{FF2B5EF4-FFF2-40B4-BE49-F238E27FC236}">
                  <a16:creationId xmlns:a16="http://schemas.microsoft.com/office/drawing/2014/main" id="{2766CBE4-D6AC-3707-306A-145E86B23169}"/>
                </a:ext>
              </a:extLst>
            </p:cNvPr>
            <p:cNvSpPr/>
            <p:nvPr/>
          </p:nvSpPr>
          <p:spPr>
            <a:xfrm>
              <a:off x="1889885" y="403994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Cube 8">
              <a:extLst>
                <a:ext uri="{FF2B5EF4-FFF2-40B4-BE49-F238E27FC236}">
                  <a16:creationId xmlns:a16="http://schemas.microsoft.com/office/drawing/2014/main" id="{E4C3E192-ECB3-1FF3-08B5-FDD0B1DD55FD}"/>
                </a:ext>
              </a:extLst>
            </p:cNvPr>
            <p:cNvSpPr/>
            <p:nvPr/>
          </p:nvSpPr>
          <p:spPr>
            <a:xfrm>
              <a:off x="1889885" y="374943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Cube 9">
              <a:extLst>
                <a:ext uri="{FF2B5EF4-FFF2-40B4-BE49-F238E27FC236}">
                  <a16:creationId xmlns:a16="http://schemas.microsoft.com/office/drawing/2014/main" id="{2769548D-6AF7-7524-F3C6-FD63F8B1DD83}"/>
                </a:ext>
              </a:extLst>
            </p:cNvPr>
            <p:cNvSpPr/>
            <p:nvPr/>
          </p:nvSpPr>
          <p:spPr>
            <a:xfrm>
              <a:off x="1889885" y="345892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Cube 10">
              <a:extLst>
                <a:ext uri="{FF2B5EF4-FFF2-40B4-BE49-F238E27FC236}">
                  <a16:creationId xmlns:a16="http://schemas.microsoft.com/office/drawing/2014/main" id="{9196A081-FA7A-693B-0CB6-C969FDD27B20}"/>
                </a:ext>
              </a:extLst>
            </p:cNvPr>
            <p:cNvSpPr/>
            <p:nvPr/>
          </p:nvSpPr>
          <p:spPr>
            <a:xfrm>
              <a:off x="1889885" y="316841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Cube 11">
              <a:extLst>
                <a:ext uri="{FF2B5EF4-FFF2-40B4-BE49-F238E27FC236}">
                  <a16:creationId xmlns:a16="http://schemas.microsoft.com/office/drawing/2014/main" id="{967F7936-8B8E-DD29-81DB-67AFF5ECB057}"/>
                </a:ext>
              </a:extLst>
            </p:cNvPr>
            <p:cNvSpPr/>
            <p:nvPr/>
          </p:nvSpPr>
          <p:spPr>
            <a:xfrm>
              <a:off x="1889885" y="287789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Cube 12">
              <a:extLst>
                <a:ext uri="{FF2B5EF4-FFF2-40B4-BE49-F238E27FC236}">
                  <a16:creationId xmlns:a16="http://schemas.microsoft.com/office/drawing/2014/main" id="{3468D9E0-156D-DCB2-8DC3-4788C5669603}"/>
                </a:ext>
              </a:extLst>
            </p:cNvPr>
            <p:cNvSpPr/>
            <p:nvPr/>
          </p:nvSpPr>
          <p:spPr>
            <a:xfrm>
              <a:off x="1889885" y="258738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Cube 13">
              <a:extLst>
                <a:ext uri="{FF2B5EF4-FFF2-40B4-BE49-F238E27FC236}">
                  <a16:creationId xmlns:a16="http://schemas.microsoft.com/office/drawing/2014/main" id="{131E2392-E00D-263C-822B-5EE31F7FC354}"/>
                </a:ext>
              </a:extLst>
            </p:cNvPr>
            <p:cNvSpPr/>
            <p:nvPr/>
          </p:nvSpPr>
          <p:spPr>
            <a:xfrm>
              <a:off x="1889885" y="229687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Cube 14">
              <a:extLst>
                <a:ext uri="{FF2B5EF4-FFF2-40B4-BE49-F238E27FC236}">
                  <a16:creationId xmlns:a16="http://schemas.microsoft.com/office/drawing/2014/main" id="{CAA124FD-5D9B-CEC5-8310-8F7AC208AB30}"/>
                </a:ext>
              </a:extLst>
            </p:cNvPr>
            <p:cNvSpPr/>
            <p:nvPr/>
          </p:nvSpPr>
          <p:spPr>
            <a:xfrm>
              <a:off x="1889885" y="200636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Cube 15">
              <a:extLst>
                <a:ext uri="{FF2B5EF4-FFF2-40B4-BE49-F238E27FC236}">
                  <a16:creationId xmlns:a16="http://schemas.microsoft.com/office/drawing/2014/main" id="{2AA32967-2424-5250-2B42-05926D47CA56}"/>
                </a:ext>
              </a:extLst>
            </p:cNvPr>
            <p:cNvSpPr/>
            <p:nvPr/>
          </p:nvSpPr>
          <p:spPr>
            <a:xfrm>
              <a:off x="1889885" y="171585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3" name="Groupe 2">
            <a:extLst>
              <a:ext uri="{FF2B5EF4-FFF2-40B4-BE49-F238E27FC236}">
                <a16:creationId xmlns:a16="http://schemas.microsoft.com/office/drawing/2014/main" id="{54C4B267-0F0B-2570-BA8B-5B9832D41D24}"/>
              </a:ext>
            </a:extLst>
          </p:cNvPr>
          <p:cNvGrpSpPr/>
          <p:nvPr/>
        </p:nvGrpSpPr>
        <p:grpSpPr>
          <a:xfrm>
            <a:off x="5033894" y="1336864"/>
            <a:ext cx="387626" cy="3002234"/>
            <a:chOff x="1889885" y="1715850"/>
            <a:chExt cx="387626" cy="3002234"/>
          </a:xfrm>
        </p:grpSpPr>
        <p:sp>
          <p:nvSpPr>
            <p:cNvPr id="4" name="Cube 3">
              <a:extLst>
                <a:ext uri="{FF2B5EF4-FFF2-40B4-BE49-F238E27FC236}">
                  <a16:creationId xmlns:a16="http://schemas.microsoft.com/office/drawing/2014/main" id="{1BDA3C41-C7A8-CBE5-25CF-BF0D2822B969}"/>
                </a:ext>
              </a:extLst>
            </p:cNvPr>
            <p:cNvSpPr/>
            <p:nvPr/>
          </p:nvSpPr>
          <p:spPr>
            <a:xfrm>
              <a:off x="1889885" y="433045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Cube 4">
              <a:extLst>
                <a:ext uri="{FF2B5EF4-FFF2-40B4-BE49-F238E27FC236}">
                  <a16:creationId xmlns:a16="http://schemas.microsoft.com/office/drawing/2014/main" id="{00370055-EE54-E56A-D4B9-FB5301FF77A4}"/>
                </a:ext>
              </a:extLst>
            </p:cNvPr>
            <p:cNvSpPr/>
            <p:nvPr/>
          </p:nvSpPr>
          <p:spPr>
            <a:xfrm>
              <a:off x="1889885" y="403994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Cube 20">
              <a:extLst>
                <a:ext uri="{FF2B5EF4-FFF2-40B4-BE49-F238E27FC236}">
                  <a16:creationId xmlns:a16="http://schemas.microsoft.com/office/drawing/2014/main" id="{7115EBCA-DF99-9A9A-99D2-7B0B55ECDE78}"/>
                </a:ext>
              </a:extLst>
            </p:cNvPr>
            <p:cNvSpPr/>
            <p:nvPr/>
          </p:nvSpPr>
          <p:spPr>
            <a:xfrm>
              <a:off x="1889885" y="374943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Cube 21">
              <a:extLst>
                <a:ext uri="{FF2B5EF4-FFF2-40B4-BE49-F238E27FC236}">
                  <a16:creationId xmlns:a16="http://schemas.microsoft.com/office/drawing/2014/main" id="{90A046E8-235F-F9CA-E800-FA60EE992CEE}"/>
                </a:ext>
              </a:extLst>
            </p:cNvPr>
            <p:cNvSpPr/>
            <p:nvPr/>
          </p:nvSpPr>
          <p:spPr>
            <a:xfrm>
              <a:off x="1889885" y="345892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Cube 22">
              <a:extLst>
                <a:ext uri="{FF2B5EF4-FFF2-40B4-BE49-F238E27FC236}">
                  <a16:creationId xmlns:a16="http://schemas.microsoft.com/office/drawing/2014/main" id="{373F4774-91DA-00A0-D89C-3D8CC0221989}"/>
                </a:ext>
              </a:extLst>
            </p:cNvPr>
            <p:cNvSpPr/>
            <p:nvPr/>
          </p:nvSpPr>
          <p:spPr>
            <a:xfrm>
              <a:off x="1889885" y="316841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Cube 23">
              <a:extLst>
                <a:ext uri="{FF2B5EF4-FFF2-40B4-BE49-F238E27FC236}">
                  <a16:creationId xmlns:a16="http://schemas.microsoft.com/office/drawing/2014/main" id="{4E223629-D759-BB39-DB41-58277AD38365}"/>
                </a:ext>
              </a:extLst>
            </p:cNvPr>
            <p:cNvSpPr/>
            <p:nvPr/>
          </p:nvSpPr>
          <p:spPr>
            <a:xfrm>
              <a:off x="1889885" y="287789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Cube 24">
              <a:extLst>
                <a:ext uri="{FF2B5EF4-FFF2-40B4-BE49-F238E27FC236}">
                  <a16:creationId xmlns:a16="http://schemas.microsoft.com/office/drawing/2014/main" id="{4AED3C94-105C-005B-8BA4-8BB4D0818594}"/>
                </a:ext>
              </a:extLst>
            </p:cNvPr>
            <p:cNvSpPr/>
            <p:nvPr/>
          </p:nvSpPr>
          <p:spPr>
            <a:xfrm>
              <a:off x="1889885" y="258738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Cube 25">
              <a:extLst>
                <a:ext uri="{FF2B5EF4-FFF2-40B4-BE49-F238E27FC236}">
                  <a16:creationId xmlns:a16="http://schemas.microsoft.com/office/drawing/2014/main" id="{BB3E727B-3778-06FC-42D2-67985D4DF5B5}"/>
                </a:ext>
              </a:extLst>
            </p:cNvPr>
            <p:cNvSpPr/>
            <p:nvPr/>
          </p:nvSpPr>
          <p:spPr>
            <a:xfrm>
              <a:off x="1889885" y="229687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Cube 26">
              <a:extLst>
                <a:ext uri="{FF2B5EF4-FFF2-40B4-BE49-F238E27FC236}">
                  <a16:creationId xmlns:a16="http://schemas.microsoft.com/office/drawing/2014/main" id="{D51322BA-44B7-1E45-D23D-5026E3F9F6E9}"/>
                </a:ext>
              </a:extLst>
            </p:cNvPr>
            <p:cNvSpPr/>
            <p:nvPr/>
          </p:nvSpPr>
          <p:spPr>
            <a:xfrm>
              <a:off x="1889885" y="200636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Cube 27">
              <a:extLst>
                <a:ext uri="{FF2B5EF4-FFF2-40B4-BE49-F238E27FC236}">
                  <a16:creationId xmlns:a16="http://schemas.microsoft.com/office/drawing/2014/main" id="{05D79D4D-E2CA-9264-04DB-42936CB959F7}"/>
                </a:ext>
              </a:extLst>
            </p:cNvPr>
            <p:cNvSpPr/>
            <p:nvPr/>
          </p:nvSpPr>
          <p:spPr>
            <a:xfrm>
              <a:off x="1889885" y="171585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6AC075E4-42B3-98A1-D1DD-337521FC163F}"/>
              </a:ext>
            </a:extLst>
          </p:cNvPr>
          <p:cNvSpPr txBox="1"/>
          <p:nvPr/>
        </p:nvSpPr>
        <p:spPr>
          <a:xfrm>
            <a:off x="946348" y="4211644"/>
            <a:ext cx="671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1</a:t>
            </a:r>
          </a:p>
        </p:txBody>
      </p:sp>
      <p:sp>
        <p:nvSpPr>
          <p:cNvPr id="30" name="Flèche : droite 29">
            <a:extLst>
              <a:ext uri="{FF2B5EF4-FFF2-40B4-BE49-F238E27FC236}">
                <a16:creationId xmlns:a16="http://schemas.microsoft.com/office/drawing/2014/main" id="{B1CFBAE0-7A8A-6369-A143-DDD9592665A3}"/>
              </a:ext>
            </a:extLst>
          </p:cNvPr>
          <p:cNvSpPr/>
          <p:nvPr/>
        </p:nvSpPr>
        <p:spPr>
          <a:xfrm>
            <a:off x="2419350" y="2450563"/>
            <a:ext cx="1955800" cy="774837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Cube 30">
            <a:extLst>
              <a:ext uri="{FF2B5EF4-FFF2-40B4-BE49-F238E27FC236}">
                <a16:creationId xmlns:a16="http://schemas.microsoft.com/office/drawing/2014/main" id="{4459643B-BBE8-DA7B-C1B2-AF532692FE27}"/>
              </a:ext>
            </a:extLst>
          </p:cNvPr>
          <p:cNvSpPr/>
          <p:nvPr/>
        </p:nvSpPr>
        <p:spPr>
          <a:xfrm>
            <a:off x="5776568" y="2758669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Cube 31">
            <a:extLst>
              <a:ext uri="{FF2B5EF4-FFF2-40B4-BE49-F238E27FC236}">
                <a16:creationId xmlns:a16="http://schemas.microsoft.com/office/drawing/2014/main" id="{689C3821-3DB5-96C1-A808-6AEF871D6D1B}"/>
              </a:ext>
            </a:extLst>
          </p:cNvPr>
          <p:cNvSpPr/>
          <p:nvPr/>
        </p:nvSpPr>
        <p:spPr>
          <a:xfrm>
            <a:off x="6325429" y="2236526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Cube 32">
            <a:extLst>
              <a:ext uri="{FF2B5EF4-FFF2-40B4-BE49-F238E27FC236}">
                <a16:creationId xmlns:a16="http://schemas.microsoft.com/office/drawing/2014/main" id="{4A8970AB-1DA8-1028-3B7B-A5BD7918F68A}"/>
              </a:ext>
            </a:extLst>
          </p:cNvPr>
          <p:cNvSpPr/>
          <p:nvPr/>
        </p:nvSpPr>
        <p:spPr>
          <a:xfrm>
            <a:off x="6325429" y="2758669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D0A087EF-985A-F5B2-805A-D845B28AFF18}"/>
                  </a:ext>
                </a:extLst>
              </p:cNvPr>
              <p:cNvSpPr txBox="1"/>
              <p:nvPr/>
            </p:nvSpPr>
            <p:spPr>
              <a:xfrm>
                <a:off x="4594916" y="4624749"/>
                <a:ext cx="2750930" cy="10175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fr-FR" sz="3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1+</m:t>
                      </m:r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fr-FR" sz="3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14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sz="3200" b="0" dirty="0">
                  <a:solidFill>
                    <a:srgbClr val="00B050"/>
                  </a:solidFill>
                </a:endParaRPr>
              </a:p>
            </p:txBody>
          </p:sp>
        </mc:Choice>
        <mc:Fallback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D0A087EF-985A-F5B2-805A-D845B28AFF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4916" y="4624749"/>
                <a:ext cx="2750930" cy="101752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961902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E6E24-18F6-6827-6975-6E2F7D08C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84D72A-A575-5C20-55C6-769877D71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la réponse sur l’ardoise.</a:t>
            </a:r>
          </a:p>
        </p:txBody>
      </p:sp>
      <p:sp>
        <p:nvSpPr>
          <p:cNvPr id="6" name="Cube 5">
            <a:extLst>
              <a:ext uri="{FF2B5EF4-FFF2-40B4-BE49-F238E27FC236}">
                <a16:creationId xmlns:a16="http://schemas.microsoft.com/office/drawing/2014/main" id="{AB1324D1-B8EE-6BA8-9F5C-595A8F2334B8}"/>
              </a:ext>
            </a:extLst>
          </p:cNvPr>
          <p:cNvSpPr/>
          <p:nvPr/>
        </p:nvSpPr>
        <p:spPr>
          <a:xfrm>
            <a:off x="5776568" y="2236526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C3AC9747-A66F-EEEC-024D-1C2CE810D5E5}"/>
              </a:ext>
            </a:extLst>
          </p:cNvPr>
          <p:cNvGrpSpPr/>
          <p:nvPr/>
        </p:nvGrpSpPr>
        <p:grpSpPr>
          <a:xfrm>
            <a:off x="992256" y="1209410"/>
            <a:ext cx="387626" cy="3002234"/>
            <a:chOff x="1889885" y="1715850"/>
            <a:chExt cx="387626" cy="3002234"/>
          </a:xfrm>
        </p:grpSpPr>
        <p:sp>
          <p:nvSpPr>
            <p:cNvPr id="7" name="Cube 6">
              <a:extLst>
                <a:ext uri="{FF2B5EF4-FFF2-40B4-BE49-F238E27FC236}">
                  <a16:creationId xmlns:a16="http://schemas.microsoft.com/office/drawing/2014/main" id="{71571F38-6F9A-A1F8-E6FF-9CA96859A0AF}"/>
                </a:ext>
              </a:extLst>
            </p:cNvPr>
            <p:cNvSpPr/>
            <p:nvPr/>
          </p:nvSpPr>
          <p:spPr>
            <a:xfrm>
              <a:off x="1889885" y="433045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Cube 7">
              <a:extLst>
                <a:ext uri="{FF2B5EF4-FFF2-40B4-BE49-F238E27FC236}">
                  <a16:creationId xmlns:a16="http://schemas.microsoft.com/office/drawing/2014/main" id="{2766CBE4-D6AC-3707-306A-145E86B23169}"/>
                </a:ext>
              </a:extLst>
            </p:cNvPr>
            <p:cNvSpPr/>
            <p:nvPr/>
          </p:nvSpPr>
          <p:spPr>
            <a:xfrm>
              <a:off x="1889885" y="403994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Cube 8">
              <a:extLst>
                <a:ext uri="{FF2B5EF4-FFF2-40B4-BE49-F238E27FC236}">
                  <a16:creationId xmlns:a16="http://schemas.microsoft.com/office/drawing/2014/main" id="{E4C3E192-ECB3-1FF3-08B5-FDD0B1DD55FD}"/>
                </a:ext>
              </a:extLst>
            </p:cNvPr>
            <p:cNvSpPr/>
            <p:nvPr/>
          </p:nvSpPr>
          <p:spPr>
            <a:xfrm>
              <a:off x="1889885" y="374943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Cube 9">
              <a:extLst>
                <a:ext uri="{FF2B5EF4-FFF2-40B4-BE49-F238E27FC236}">
                  <a16:creationId xmlns:a16="http://schemas.microsoft.com/office/drawing/2014/main" id="{2769548D-6AF7-7524-F3C6-FD63F8B1DD83}"/>
                </a:ext>
              </a:extLst>
            </p:cNvPr>
            <p:cNvSpPr/>
            <p:nvPr/>
          </p:nvSpPr>
          <p:spPr>
            <a:xfrm>
              <a:off x="1889885" y="345892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Cube 10">
              <a:extLst>
                <a:ext uri="{FF2B5EF4-FFF2-40B4-BE49-F238E27FC236}">
                  <a16:creationId xmlns:a16="http://schemas.microsoft.com/office/drawing/2014/main" id="{9196A081-FA7A-693B-0CB6-C969FDD27B20}"/>
                </a:ext>
              </a:extLst>
            </p:cNvPr>
            <p:cNvSpPr/>
            <p:nvPr/>
          </p:nvSpPr>
          <p:spPr>
            <a:xfrm>
              <a:off x="1889885" y="316841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Cube 11">
              <a:extLst>
                <a:ext uri="{FF2B5EF4-FFF2-40B4-BE49-F238E27FC236}">
                  <a16:creationId xmlns:a16="http://schemas.microsoft.com/office/drawing/2014/main" id="{967F7936-8B8E-DD29-81DB-67AFF5ECB057}"/>
                </a:ext>
              </a:extLst>
            </p:cNvPr>
            <p:cNvSpPr/>
            <p:nvPr/>
          </p:nvSpPr>
          <p:spPr>
            <a:xfrm>
              <a:off x="1889885" y="287789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Cube 12">
              <a:extLst>
                <a:ext uri="{FF2B5EF4-FFF2-40B4-BE49-F238E27FC236}">
                  <a16:creationId xmlns:a16="http://schemas.microsoft.com/office/drawing/2014/main" id="{3468D9E0-156D-DCB2-8DC3-4788C5669603}"/>
                </a:ext>
              </a:extLst>
            </p:cNvPr>
            <p:cNvSpPr/>
            <p:nvPr/>
          </p:nvSpPr>
          <p:spPr>
            <a:xfrm>
              <a:off x="1889885" y="258738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Cube 13">
              <a:extLst>
                <a:ext uri="{FF2B5EF4-FFF2-40B4-BE49-F238E27FC236}">
                  <a16:creationId xmlns:a16="http://schemas.microsoft.com/office/drawing/2014/main" id="{131E2392-E00D-263C-822B-5EE31F7FC354}"/>
                </a:ext>
              </a:extLst>
            </p:cNvPr>
            <p:cNvSpPr/>
            <p:nvPr/>
          </p:nvSpPr>
          <p:spPr>
            <a:xfrm>
              <a:off x="1889885" y="229687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Cube 14">
              <a:extLst>
                <a:ext uri="{FF2B5EF4-FFF2-40B4-BE49-F238E27FC236}">
                  <a16:creationId xmlns:a16="http://schemas.microsoft.com/office/drawing/2014/main" id="{CAA124FD-5D9B-CEC5-8310-8F7AC208AB30}"/>
                </a:ext>
              </a:extLst>
            </p:cNvPr>
            <p:cNvSpPr/>
            <p:nvPr/>
          </p:nvSpPr>
          <p:spPr>
            <a:xfrm>
              <a:off x="1889885" y="200636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Cube 15">
              <a:extLst>
                <a:ext uri="{FF2B5EF4-FFF2-40B4-BE49-F238E27FC236}">
                  <a16:creationId xmlns:a16="http://schemas.microsoft.com/office/drawing/2014/main" id="{2AA32967-2424-5250-2B42-05926D47CA56}"/>
                </a:ext>
              </a:extLst>
            </p:cNvPr>
            <p:cNvSpPr/>
            <p:nvPr/>
          </p:nvSpPr>
          <p:spPr>
            <a:xfrm>
              <a:off x="1889885" y="171585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3" name="Groupe 2">
            <a:extLst>
              <a:ext uri="{FF2B5EF4-FFF2-40B4-BE49-F238E27FC236}">
                <a16:creationId xmlns:a16="http://schemas.microsoft.com/office/drawing/2014/main" id="{54C4B267-0F0B-2570-BA8B-5B9832D41D24}"/>
              </a:ext>
            </a:extLst>
          </p:cNvPr>
          <p:cNvGrpSpPr/>
          <p:nvPr/>
        </p:nvGrpSpPr>
        <p:grpSpPr>
          <a:xfrm>
            <a:off x="5033894" y="1336864"/>
            <a:ext cx="387626" cy="3002234"/>
            <a:chOff x="1889885" y="1715850"/>
            <a:chExt cx="387626" cy="3002234"/>
          </a:xfrm>
        </p:grpSpPr>
        <p:sp>
          <p:nvSpPr>
            <p:cNvPr id="4" name="Cube 3">
              <a:extLst>
                <a:ext uri="{FF2B5EF4-FFF2-40B4-BE49-F238E27FC236}">
                  <a16:creationId xmlns:a16="http://schemas.microsoft.com/office/drawing/2014/main" id="{1BDA3C41-C7A8-CBE5-25CF-BF0D2822B969}"/>
                </a:ext>
              </a:extLst>
            </p:cNvPr>
            <p:cNvSpPr/>
            <p:nvPr/>
          </p:nvSpPr>
          <p:spPr>
            <a:xfrm>
              <a:off x="1889885" y="433045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Cube 4">
              <a:extLst>
                <a:ext uri="{FF2B5EF4-FFF2-40B4-BE49-F238E27FC236}">
                  <a16:creationId xmlns:a16="http://schemas.microsoft.com/office/drawing/2014/main" id="{00370055-EE54-E56A-D4B9-FB5301FF77A4}"/>
                </a:ext>
              </a:extLst>
            </p:cNvPr>
            <p:cNvSpPr/>
            <p:nvPr/>
          </p:nvSpPr>
          <p:spPr>
            <a:xfrm>
              <a:off x="1889885" y="403994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Cube 20">
              <a:extLst>
                <a:ext uri="{FF2B5EF4-FFF2-40B4-BE49-F238E27FC236}">
                  <a16:creationId xmlns:a16="http://schemas.microsoft.com/office/drawing/2014/main" id="{7115EBCA-DF99-9A9A-99D2-7B0B55ECDE78}"/>
                </a:ext>
              </a:extLst>
            </p:cNvPr>
            <p:cNvSpPr/>
            <p:nvPr/>
          </p:nvSpPr>
          <p:spPr>
            <a:xfrm>
              <a:off x="1889885" y="374943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Cube 21">
              <a:extLst>
                <a:ext uri="{FF2B5EF4-FFF2-40B4-BE49-F238E27FC236}">
                  <a16:creationId xmlns:a16="http://schemas.microsoft.com/office/drawing/2014/main" id="{90A046E8-235F-F9CA-E800-FA60EE992CEE}"/>
                </a:ext>
              </a:extLst>
            </p:cNvPr>
            <p:cNvSpPr/>
            <p:nvPr/>
          </p:nvSpPr>
          <p:spPr>
            <a:xfrm>
              <a:off x="1889885" y="345892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Cube 22">
              <a:extLst>
                <a:ext uri="{FF2B5EF4-FFF2-40B4-BE49-F238E27FC236}">
                  <a16:creationId xmlns:a16="http://schemas.microsoft.com/office/drawing/2014/main" id="{373F4774-91DA-00A0-D89C-3D8CC0221989}"/>
                </a:ext>
              </a:extLst>
            </p:cNvPr>
            <p:cNvSpPr/>
            <p:nvPr/>
          </p:nvSpPr>
          <p:spPr>
            <a:xfrm>
              <a:off x="1889885" y="316841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Cube 23">
              <a:extLst>
                <a:ext uri="{FF2B5EF4-FFF2-40B4-BE49-F238E27FC236}">
                  <a16:creationId xmlns:a16="http://schemas.microsoft.com/office/drawing/2014/main" id="{4E223629-D759-BB39-DB41-58277AD38365}"/>
                </a:ext>
              </a:extLst>
            </p:cNvPr>
            <p:cNvSpPr/>
            <p:nvPr/>
          </p:nvSpPr>
          <p:spPr>
            <a:xfrm>
              <a:off x="1889885" y="287789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Cube 24">
              <a:extLst>
                <a:ext uri="{FF2B5EF4-FFF2-40B4-BE49-F238E27FC236}">
                  <a16:creationId xmlns:a16="http://schemas.microsoft.com/office/drawing/2014/main" id="{4AED3C94-105C-005B-8BA4-8BB4D0818594}"/>
                </a:ext>
              </a:extLst>
            </p:cNvPr>
            <p:cNvSpPr/>
            <p:nvPr/>
          </p:nvSpPr>
          <p:spPr>
            <a:xfrm>
              <a:off x="1889885" y="258738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Cube 25">
              <a:extLst>
                <a:ext uri="{FF2B5EF4-FFF2-40B4-BE49-F238E27FC236}">
                  <a16:creationId xmlns:a16="http://schemas.microsoft.com/office/drawing/2014/main" id="{BB3E727B-3778-06FC-42D2-67985D4DF5B5}"/>
                </a:ext>
              </a:extLst>
            </p:cNvPr>
            <p:cNvSpPr/>
            <p:nvPr/>
          </p:nvSpPr>
          <p:spPr>
            <a:xfrm>
              <a:off x="1889885" y="229687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Cube 26">
              <a:extLst>
                <a:ext uri="{FF2B5EF4-FFF2-40B4-BE49-F238E27FC236}">
                  <a16:creationId xmlns:a16="http://schemas.microsoft.com/office/drawing/2014/main" id="{D51322BA-44B7-1E45-D23D-5026E3F9F6E9}"/>
                </a:ext>
              </a:extLst>
            </p:cNvPr>
            <p:cNvSpPr/>
            <p:nvPr/>
          </p:nvSpPr>
          <p:spPr>
            <a:xfrm>
              <a:off x="1889885" y="200636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Cube 27">
              <a:extLst>
                <a:ext uri="{FF2B5EF4-FFF2-40B4-BE49-F238E27FC236}">
                  <a16:creationId xmlns:a16="http://schemas.microsoft.com/office/drawing/2014/main" id="{05D79D4D-E2CA-9264-04DB-42936CB959F7}"/>
                </a:ext>
              </a:extLst>
            </p:cNvPr>
            <p:cNvSpPr/>
            <p:nvPr/>
          </p:nvSpPr>
          <p:spPr>
            <a:xfrm>
              <a:off x="1889885" y="171585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6AC075E4-42B3-98A1-D1DD-337521FC163F}"/>
              </a:ext>
            </a:extLst>
          </p:cNvPr>
          <p:cNvSpPr txBox="1"/>
          <p:nvPr/>
        </p:nvSpPr>
        <p:spPr>
          <a:xfrm>
            <a:off x="946348" y="4211644"/>
            <a:ext cx="671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1</a:t>
            </a:r>
          </a:p>
        </p:txBody>
      </p:sp>
      <p:sp>
        <p:nvSpPr>
          <p:cNvPr id="30" name="Flèche : droite 29">
            <a:extLst>
              <a:ext uri="{FF2B5EF4-FFF2-40B4-BE49-F238E27FC236}">
                <a16:creationId xmlns:a16="http://schemas.microsoft.com/office/drawing/2014/main" id="{B1CFBAE0-7A8A-6369-A143-DDD9592665A3}"/>
              </a:ext>
            </a:extLst>
          </p:cNvPr>
          <p:cNvSpPr/>
          <p:nvPr/>
        </p:nvSpPr>
        <p:spPr>
          <a:xfrm>
            <a:off x="2419350" y="2450563"/>
            <a:ext cx="1955800" cy="774837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Cube 30">
            <a:extLst>
              <a:ext uri="{FF2B5EF4-FFF2-40B4-BE49-F238E27FC236}">
                <a16:creationId xmlns:a16="http://schemas.microsoft.com/office/drawing/2014/main" id="{4459643B-BBE8-DA7B-C1B2-AF532692FE27}"/>
              </a:ext>
            </a:extLst>
          </p:cNvPr>
          <p:cNvSpPr/>
          <p:nvPr/>
        </p:nvSpPr>
        <p:spPr>
          <a:xfrm>
            <a:off x="5776568" y="2758669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Cube 31">
            <a:extLst>
              <a:ext uri="{FF2B5EF4-FFF2-40B4-BE49-F238E27FC236}">
                <a16:creationId xmlns:a16="http://schemas.microsoft.com/office/drawing/2014/main" id="{689C3821-3DB5-96C1-A808-6AEF871D6D1B}"/>
              </a:ext>
            </a:extLst>
          </p:cNvPr>
          <p:cNvSpPr/>
          <p:nvPr/>
        </p:nvSpPr>
        <p:spPr>
          <a:xfrm>
            <a:off x="5776568" y="3271474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187265B5-772B-6EB1-344E-4A7A72FBE99C}"/>
              </a:ext>
            </a:extLst>
          </p:cNvPr>
          <p:cNvSpPr txBox="1"/>
          <p:nvPr/>
        </p:nvSpPr>
        <p:spPr>
          <a:xfrm>
            <a:off x="5329229" y="4645849"/>
            <a:ext cx="671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?</a:t>
            </a:r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6FC5BC12-0BA2-45D5-97B8-9840F8364F6B}"/>
              </a:ext>
            </a:extLst>
          </p:cNvPr>
          <p:cNvGrpSpPr/>
          <p:nvPr/>
        </p:nvGrpSpPr>
        <p:grpSpPr>
          <a:xfrm>
            <a:off x="4516507" y="1354666"/>
            <a:ext cx="387626" cy="3002234"/>
            <a:chOff x="1889885" y="1715850"/>
            <a:chExt cx="387626" cy="3002234"/>
          </a:xfrm>
        </p:grpSpPr>
        <p:sp>
          <p:nvSpPr>
            <p:cNvPr id="20" name="Cube 19">
              <a:extLst>
                <a:ext uri="{FF2B5EF4-FFF2-40B4-BE49-F238E27FC236}">
                  <a16:creationId xmlns:a16="http://schemas.microsoft.com/office/drawing/2014/main" id="{0AE73761-F693-C5AD-A4F0-CAD6C44D4752}"/>
                </a:ext>
              </a:extLst>
            </p:cNvPr>
            <p:cNvSpPr/>
            <p:nvPr/>
          </p:nvSpPr>
          <p:spPr>
            <a:xfrm>
              <a:off x="1889885" y="433045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5" name="Cube 34">
              <a:extLst>
                <a:ext uri="{FF2B5EF4-FFF2-40B4-BE49-F238E27FC236}">
                  <a16:creationId xmlns:a16="http://schemas.microsoft.com/office/drawing/2014/main" id="{9E827E12-F8D8-D78F-63F0-6E43A1154287}"/>
                </a:ext>
              </a:extLst>
            </p:cNvPr>
            <p:cNvSpPr/>
            <p:nvPr/>
          </p:nvSpPr>
          <p:spPr>
            <a:xfrm>
              <a:off x="1889885" y="403994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6" name="Cube 35">
              <a:extLst>
                <a:ext uri="{FF2B5EF4-FFF2-40B4-BE49-F238E27FC236}">
                  <a16:creationId xmlns:a16="http://schemas.microsoft.com/office/drawing/2014/main" id="{CBAC7192-BC5E-0B91-B82A-B4419733A546}"/>
                </a:ext>
              </a:extLst>
            </p:cNvPr>
            <p:cNvSpPr/>
            <p:nvPr/>
          </p:nvSpPr>
          <p:spPr>
            <a:xfrm>
              <a:off x="1889885" y="374943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7" name="Cube 36">
              <a:extLst>
                <a:ext uri="{FF2B5EF4-FFF2-40B4-BE49-F238E27FC236}">
                  <a16:creationId xmlns:a16="http://schemas.microsoft.com/office/drawing/2014/main" id="{8AB91EA7-B3D2-A5E7-37C9-B9CD2B097612}"/>
                </a:ext>
              </a:extLst>
            </p:cNvPr>
            <p:cNvSpPr/>
            <p:nvPr/>
          </p:nvSpPr>
          <p:spPr>
            <a:xfrm>
              <a:off x="1889885" y="345892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8" name="Cube 37">
              <a:extLst>
                <a:ext uri="{FF2B5EF4-FFF2-40B4-BE49-F238E27FC236}">
                  <a16:creationId xmlns:a16="http://schemas.microsoft.com/office/drawing/2014/main" id="{BE873557-84F0-FC16-3F5D-57845D8A604C}"/>
                </a:ext>
              </a:extLst>
            </p:cNvPr>
            <p:cNvSpPr/>
            <p:nvPr/>
          </p:nvSpPr>
          <p:spPr>
            <a:xfrm>
              <a:off x="1889885" y="316841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9" name="Cube 38">
              <a:extLst>
                <a:ext uri="{FF2B5EF4-FFF2-40B4-BE49-F238E27FC236}">
                  <a16:creationId xmlns:a16="http://schemas.microsoft.com/office/drawing/2014/main" id="{1ACC6214-1003-FE01-EE12-C1278F0D604F}"/>
                </a:ext>
              </a:extLst>
            </p:cNvPr>
            <p:cNvSpPr/>
            <p:nvPr/>
          </p:nvSpPr>
          <p:spPr>
            <a:xfrm>
              <a:off x="1889885" y="287789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Cube 39">
              <a:extLst>
                <a:ext uri="{FF2B5EF4-FFF2-40B4-BE49-F238E27FC236}">
                  <a16:creationId xmlns:a16="http://schemas.microsoft.com/office/drawing/2014/main" id="{D7865630-A1BF-904A-9227-66ED9F4E7C19}"/>
                </a:ext>
              </a:extLst>
            </p:cNvPr>
            <p:cNvSpPr/>
            <p:nvPr/>
          </p:nvSpPr>
          <p:spPr>
            <a:xfrm>
              <a:off x="1889885" y="258738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1" name="Cube 40">
              <a:extLst>
                <a:ext uri="{FF2B5EF4-FFF2-40B4-BE49-F238E27FC236}">
                  <a16:creationId xmlns:a16="http://schemas.microsoft.com/office/drawing/2014/main" id="{712127F1-268A-325A-A6BB-5A8F96DF9189}"/>
                </a:ext>
              </a:extLst>
            </p:cNvPr>
            <p:cNvSpPr/>
            <p:nvPr/>
          </p:nvSpPr>
          <p:spPr>
            <a:xfrm>
              <a:off x="1889885" y="229687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2" name="Cube 41">
              <a:extLst>
                <a:ext uri="{FF2B5EF4-FFF2-40B4-BE49-F238E27FC236}">
                  <a16:creationId xmlns:a16="http://schemas.microsoft.com/office/drawing/2014/main" id="{E709E71A-D1B1-0489-3CA8-47AEA970AE1E}"/>
                </a:ext>
              </a:extLst>
            </p:cNvPr>
            <p:cNvSpPr/>
            <p:nvPr/>
          </p:nvSpPr>
          <p:spPr>
            <a:xfrm>
              <a:off x="1889885" y="200636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3" name="Cube 42">
              <a:extLst>
                <a:ext uri="{FF2B5EF4-FFF2-40B4-BE49-F238E27FC236}">
                  <a16:creationId xmlns:a16="http://schemas.microsoft.com/office/drawing/2014/main" id="{A87E833B-56B3-143E-97F1-649A0F7EDB16}"/>
                </a:ext>
              </a:extLst>
            </p:cNvPr>
            <p:cNvSpPr/>
            <p:nvPr/>
          </p:nvSpPr>
          <p:spPr>
            <a:xfrm>
              <a:off x="1889885" y="171585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44" name="Cube 43">
            <a:extLst>
              <a:ext uri="{FF2B5EF4-FFF2-40B4-BE49-F238E27FC236}">
                <a16:creationId xmlns:a16="http://schemas.microsoft.com/office/drawing/2014/main" id="{0E835527-751A-E157-0C27-F35594A7ECE9}"/>
              </a:ext>
            </a:extLst>
          </p:cNvPr>
          <p:cNvSpPr/>
          <p:nvPr/>
        </p:nvSpPr>
        <p:spPr>
          <a:xfrm>
            <a:off x="6325429" y="2567131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Cube 44">
            <a:extLst>
              <a:ext uri="{FF2B5EF4-FFF2-40B4-BE49-F238E27FC236}">
                <a16:creationId xmlns:a16="http://schemas.microsoft.com/office/drawing/2014/main" id="{7247B6F9-40AE-63AA-B25B-6353C2FC8BF5}"/>
              </a:ext>
            </a:extLst>
          </p:cNvPr>
          <p:cNvSpPr/>
          <p:nvPr/>
        </p:nvSpPr>
        <p:spPr>
          <a:xfrm>
            <a:off x="6325429" y="3079936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0379621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6</TotalTime>
  <Words>154</Words>
  <Application>Microsoft Office PowerPoint</Application>
  <PresentationFormat>Affichage à l'écran (4:3)</PresentationFormat>
  <Paragraphs>72</Paragraphs>
  <Slides>20</Slides>
  <Notes>18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8" baseType="lpstr">
      <vt:lpstr>Aptos</vt:lpstr>
      <vt:lpstr>Arial</vt:lpstr>
      <vt:lpstr>Calibri</vt:lpstr>
      <vt:lpstr>Calibri Light</vt:lpstr>
      <vt:lpstr>Cambria Math</vt:lpstr>
      <vt:lpstr>Webdings</vt:lpstr>
      <vt:lpstr>Wingdings</vt:lpstr>
      <vt:lpstr>Thème Office</vt:lpstr>
      <vt:lpstr>Présentation PowerPoint</vt:lpstr>
      <vt:lpstr>Tu vas avoir besoin de ton ardoise                                    et de ton feutre.</vt:lpstr>
      <vt:lpstr>Présentation PowerPoint</vt:lpstr>
      <vt:lpstr>Présentation PowerPoint</vt:lpstr>
      <vt:lpstr>Écris la réponse sur l’ardoise.</vt:lpstr>
      <vt:lpstr>Correction</vt:lpstr>
      <vt:lpstr>Écris la réponse sur l’ardoise.</vt:lpstr>
      <vt:lpstr>Correction</vt:lpstr>
      <vt:lpstr>Écris la réponse sur l’ardoise.</vt:lpstr>
      <vt:lpstr>Correction</vt:lpstr>
      <vt:lpstr>Écris la réponse sur l’ardoise.</vt:lpstr>
      <vt:lpstr>Correction</vt:lpstr>
      <vt:lpstr>Écris la réponse sur l’ardoise.</vt:lpstr>
      <vt:lpstr>Correction</vt:lpstr>
      <vt:lpstr>Écris la réponse sur l’ardoise.</vt:lpstr>
      <vt:lpstr>Correction</vt:lpstr>
      <vt:lpstr>Écris la réponse sur l’ardoise.</vt:lpstr>
      <vt:lpstr>Correction</vt:lpstr>
      <vt:lpstr>Écris la réponse sur l’ardoise.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50</cp:revision>
  <dcterms:created xsi:type="dcterms:W3CDTF">2023-02-07T14:55:57Z</dcterms:created>
  <dcterms:modified xsi:type="dcterms:W3CDTF">2026-08-06T15:35:56Z</dcterms:modified>
</cp:coreProperties>
</file>