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6"/>
  </p:handoutMasterIdLst>
  <p:sldIdLst>
    <p:sldId id="289" r:id="rId2"/>
    <p:sldId id="291" r:id="rId3"/>
    <p:sldId id="293" r:id="rId4"/>
    <p:sldId id="294" r:id="rId5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Style moyen 2 - Accentuation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54" autoAdjust="0"/>
    <p:restoredTop sz="94660"/>
  </p:normalViewPr>
  <p:slideViewPr>
    <p:cSldViewPr snapToGrid="0">
      <p:cViewPr varScale="1">
        <p:scale>
          <a:sx n="55" d="100"/>
          <a:sy n="55" d="100"/>
        </p:scale>
        <p:origin x="84" y="6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4948" y="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06/08/2026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ZoneTexte 8">
            <a:extLst>
              <a:ext uri="{FF2B5EF4-FFF2-40B4-BE49-F238E27FC236}">
                <a16:creationId xmlns:a16="http://schemas.microsoft.com/office/drawing/2014/main" id="{47483BDB-2C3B-FB15-463E-6B442487923B}"/>
              </a:ext>
            </a:extLst>
          </p:cNvPr>
          <p:cNvSpPr txBox="1"/>
          <p:nvPr userDrawn="1"/>
        </p:nvSpPr>
        <p:spPr>
          <a:xfrm>
            <a:off x="39233" y="346141"/>
            <a:ext cx="84819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ym typeface="Webdings" panose="05030102010509060703" pitchFamily="18" charset="2"/>
              </a:rPr>
              <a:t></a:t>
            </a:r>
            <a:endParaRPr lang="fr-FR" sz="27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44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F84D00AC-F13E-D544-50A4-89C41700C1F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3" y="6497999"/>
            <a:ext cx="519622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06/08/2026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06/08/2026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06/08/2026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06/08/2026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06/08/2026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06/08/2026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06/08/2026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06/08/2026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06/08/2026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06/08/2026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06/08/2026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2941994-C2E9-5E4E-8175-FAABE3B42E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9DE458D8-91AB-E463-3EF7-9C90C1E13CD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grpSp>
        <p:nvGrpSpPr>
          <p:cNvPr id="4" name="Groupe 3">
            <a:extLst>
              <a:ext uri="{FF2B5EF4-FFF2-40B4-BE49-F238E27FC236}">
                <a16:creationId xmlns:a16="http://schemas.microsoft.com/office/drawing/2014/main" id="{B39966FE-5929-BFB9-5E7E-0446F753E9D4}"/>
              </a:ext>
            </a:extLst>
          </p:cNvPr>
          <p:cNvGrpSpPr/>
          <p:nvPr/>
        </p:nvGrpSpPr>
        <p:grpSpPr>
          <a:xfrm>
            <a:off x="-1" y="330200"/>
            <a:ext cx="9144000" cy="6527800"/>
            <a:chOff x="0" y="330200"/>
            <a:chExt cx="9144000" cy="6527800"/>
          </a:xfrm>
          <a:solidFill>
            <a:srgbClr val="0070C0"/>
          </a:solidFill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F25958DA-8618-864D-8924-17C9A93B353E}"/>
                </a:ext>
              </a:extLst>
            </p:cNvPr>
            <p:cNvSpPr/>
            <p:nvPr/>
          </p:nvSpPr>
          <p:spPr>
            <a:xfrm>
              <a:off x="0" y="330200"/>
              <a:ext cx="9144000" cy="65278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6" name="ZoneTexte 5">
              <a:extLst>
                <a:ext uri="{FF2B5EF4-FFF2-40B4-BE49-F238E27FC236}">
                  <a16:creationId xmlns:a16="http://schemas.microsoft.com/office/drawing/2014/main" id="{E171FB26-4BFD-3B41-46F0-20E26F82D7D4}"/>
                </a:ext>
              </a:extLst>
            </p:cNvPr>
            <p:cNvSpPr txBox="1"/>
            <p:nvPr/>
          </p:nvSpPr>
          <p:spPr>
            <a:xfrm>
              <a:off x="2063750" y="3009900"/>
              <a:ext cx="5016500" cy="1569660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marL="457200" indent="-457200">
                <a:buFont typeface="Wingdings" panose="05000000000000000000" pitchFamily="2" charset="2"/>
                <a:buChar char="è"/>
              </a:pPr>
              <a:r>
                <a:rPr lang="fr-FR" sz="3200" b="1" dirty="0">
                  <a:solidFill>
                    <a:schemeClr val="bg1"/>
                  </a:solidFill>
                </a:rPr>
                <a:t>Je sais effectuer des conversions d’unités de mesure. </a:t>
              </a:r>
            </a:p>
          </p:txBody>
        </p:sp>
        <p:pic>
          <p:nvPicPr>
            <p:cNvPr id="7" name="Image 6">
              <a:extLst>
                <a:ext uri="{FF2B5EF4-FFF2-40B4-BE49-F238E27FC236}">
                  <a16:creationId xmlns:a16="http://schemas.microsoft.com/office/drawing/2014/main" id="{AE9E52C6-95F7-99E6-6169-C9B54E28EBE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54425" y="571176"/>
              <a:ext cx="1835150" cy="1266164"/>
            </a:xfrm>
            <a:prstGeom prst="rect">
              <a:avLst/>
            </a:prstGeom>
            <a:grpFill/>
          </p:spPr>
        </p:pic>
      </p:grpSp>
    </p:spTree>
    <p:extLst>
      <p:ext uri="{BB962C8B-B14F-4D97-AF65-F5344CB8AC3E}">
        <p14:creationId xmlns:p14="http://schemas.microsoft.com/office/powerpoint/2010/main" val="214767639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0181" y="348218"/>
            <a:ext cx="8487970" cy="526759"/>
          </a:xfrm>
        </p:spPr>
        <p:txBody>
          <a:bodyPr>
            <a:normAutofit fontScale="90000"/>
          </a:bodyPr>
          <a:lstStyle/>
          <a:p>
            <a:r>
              <a:rPr lang="fr-FR" dirty="0"/>
              <a:t>Recopie et complète. 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3FB60AFA-2D47-3F35-1FA5-72C2530D226E}"/>
              </a:ext>
            </a:extLst>
          </p:cNvPr>
          <p:cNvSpPr txBox="1"/>
          <p:nvPr/>
        </p:nvSpPr>
        <p:spPr>
          <a:xfrm>
            <a:off x="2743200" y="2244475"/>
            <a:ext cx="431631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/>
              <a:t>10 cm et 2 mm = … mm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DCA261A5-2C0D-B3E6-1C77-959AF1A493C2}"/>
              </a:ext>
            </a:extLst>
          </p:cNvPr>
          <p:cNvSpPr txBox="1"/>
          <p:nvPr/>
        </p:nvSpPr>
        <p:spPr>
          <a:xfrm>
            <a:off x="7605555" y="6418135"/>
            <a:ext cx="15384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EXEMPLE</a:t>
            </a:r>
          </a:p>
        </p:txBody>
      </p:sp>
    </p:spTree>
    <p:extLst>
      <p:ext uri="{BB962C8B-B14F-4D97-AF65-F5344CB8AC3E}">
        <p14:creationId xmlns:p14="http://schemas.microsoft.com/office/powerpoint/2010/main" val="143437405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0181" y="348218"/>
            <a:ext cx="8487970" cy="526759"/>
          </a:xfrm>
        </p:spPr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3FB60AFA-2D47-3F35-1FA5-72C2530D226E}"/>
              </a:ext>
            </a:extLst>
          </p:cNvPr>
          <p:cNvSpPr txBox="1"/>
          <p:nvPr/>
        </p:nvSpPr>
        <p:spPr>
          <a:xfrm>
            <a:off x="2743200" y="2244475"/>
            <a:ext cx="465433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/>
              <a:t>10 cm et 2 mm =         mm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DCA261A5-2C0D-B3E6-1C77-959AF1A493C2}"/>
              </a:ext>
            </a:extLst>
          </p:cNvPr>
          <p:cNvSpPr txBox="1"/>
          <p:nvPr/>
        </p:nvSpPr>
        <p:spPr>
          <a:xfrm>
            <a:off x="7605555" y="6418135"/>
            <a:ext cx="15384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EXEMPLE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A37B93B8-AA6E-9344-3402-1298A719F833}"/>
              </a:ext>
            </a:extLst>
          </p:cNvPr>
          <p:cNvSpPr txBox="1"/>
          <p:nvPr/>
        </p:nvSpPr>
        <p:spPr>
          <a:xfrm>
            <a:off x="487516" y="3247633"/>
            <a:ext cx="465433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2800" dirty="0"/>
              <a:t>1 cm = 10 mm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06B460E9-8D07-B3F1-2CF7-2FAA455D8363}"/>
              </a:ext>
            </a:extLst>
          </p:cNvPr>
          <p:cNvSpPr txBox="1"/>
          <p:nvPr/>
        </p:nvSpPr>
        <p:spPr>
          <a:xfrm>
            <a:off x="470181" y="3846399"/>
            <a:ext cx="465433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2800" dirty="0"/>
              <a:t>10 cm = 100 mm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B18E2296-77EC-4F8C-5D79-AFEA0B2076B1}"/>
              </a:ext>
            </a:extLst>
          </p:cNvPr>
          <p:cNvSpPr txBox="1"/>
          <p:nvPr/>
        </p:nvSpPr>
        <p:spPr>
          <a:xfrm>
            <a:off x="487515" y="4605509"/>
            <a:ext cx="511589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2800" dirty="0"/>
              <a:t>10 cm et 2 mm = 100 mm + 2 mm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0AA128B6-34EF-AC52-2252-B5F79452C972}"/>
              </a:ext>
            </a:extLst>
          </p:cNvPr>
          <p:cNvSpPr txBox="1"/>
          <p:nvPr/>
        </p:nvSpPr>
        <p:spPr>
          <a:xfrm>
            <a:off x="2048351" y="5440165"/>
            <a:ext cx="561354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2800" b="1" dirty="0">
                <a:solidFill>
                  <a:srgbClr val="FF0000"/>
                </a:solidFill>
              </a:rPr>
              <a:t>Résultat : 10 cm et 2 mm = 102 mm</a:t>
            </a:r>
            <a:endParaRPr lang="fr-FR" sz="2800" dirty="0">
              <a:solidFill>
                <a:srgbClr val="FF0000"/>
              </a:solidFill>
            </a:endParaRP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7C721CD2-AC7F-E812-101A-4303C79B2690}"/>
              </a:ext>
            </a:extLst>
          </p:cNvPr>
          <p:cNvSpPr txBox="1"/>
          <p:nvPr/>
        </p:nvSpPr>
        <p:spPr>
          <a:xfrm>
            <a:off x="5603408" y="2182919"/>
            <a:ext cx="90159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3600" b="1" dirty="0">
                <a:solidFill>
                  <a:srgbClr val="FF0000"/>
                </a:solidFill>
              </a:rPr>
              <a:t>102</a:t>
            </a:r>
            <a:endParaRPr lang="fr-FR" sz="28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29871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0181" y="348218"/>
            <a:ext cx="8487970" cy="526759"/>
          </a:xfrm>
        </p:spPr>
        <p:txBody>
          <a:bodyPr>
            <a:normAutofit fontScale="90000"/>
          </a:bodyPr>
          <a:lstStyle/>
          <a:p>
            <a:r>
              <a:rPr lang="fr-FR" dirty="0"/>
              <a:t>Recopie et complète dans ton cahier. </a:t>
            </a:r>
          </a:p>
        </p:txBody>
      </p:sp>
      <p:grpSp>
        <p:nvGrpSpPr>
          <p:cNvPr id="6" name="Groupe 5">
            <a:extLst>
              <a:ext uri="{FF2B5EF4-FFF2-40B4-BE49-F238E27FC236}">
                <a16:creationId xmlns:a16="http://schemas.microsoft.com/office/drawing/2014/main" id="{DD9501F0-1A82-F2F8-0BA3-192A71A2538C}"/>
              </a:ext>
            </a:extLst>
          </p:cNvPr>
          <p:cNvGrpSpPr/>
          <p:nvPr/>
        </p:nvGrpSpPr>
        <p:grpSpPr>
          <a:xfrm>
            <a:off x="1170085" y="1221586"/>
            <a:ext cx="5035700" cy="584775"/>
            <a:chOff x="325024" y="1590450"/>
            <a:chExt cx="5035700" cy="584775"/>
          </a:xfrm>
        </p:grpSpPr>
        <p:sp>
          <p:nvSpPr>
            <p:cNvPr id="3" name="ZoneTexte 2">
              <a:extLst>
                <a:ext uri="{FF2B5EF4-FFF2-40B4-BE49-F238E27FC236}">
                  <a16:creationId xmlns:a16="http://schemas.microsoft.com/office/drawing/2014/main" id="{3FB60AFA-2D47-3F35-1FA5-72C2530D226E}"/>
                </a:ext>
              </a:extLst>
            </p:cNvPr>
            <p:cNvSpPr txBox="1"/>
            <p:nvPr/>
          </p:nvSpPr>
          <p:spPr>
            <a:xfrm>
              <a:off x="1044410" y="1590450"/>
              <a:ext cx="431631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3200" dirty="0"/>
                <a:t>9 cm et 12 mm = … mm</a:t>
              </a:r>
            </a:p>
          </p:txBody>
        </p:sp>
        <p:sp>
          <p:nvSpPr>
            <p:cNvPr id="4" name="Ellipse 3">
              <a:extLst>
                <a:ext uri="{FF2B5EF4-FFF2-40B4-BE49-F238E27FC236}">
                  <a16:creationId xmlns:a16="http://schemas.microsoft.com/office/drawing/2014/main" id="{E0A57B07-565A-C4D5-2D56-C265F18C15E7}"/>
                </a:ext>
              </a:extLst>
            </p:cNvPr>
            <p:cNvSpPr/>
            <p:nvPr/>
          </p:nvSpPr>
          <p:spPr>
            <a:xfrm>
              <a:off x="325024" y="1607784"/>
              <a:ext cx="528705" cy="52870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3200" dirty="0"/>
                <a:t>1</a:t>
              </a:r>
            </a:p>
          </p:txBody>
        </p:sp>
      </p:grpSp>
      <p:grpSp>
        <p:nvGrpSpPr>
          <p:cNvPr id="7" name="Groupe 6">
            <a:extLst>
              <a:ext uri="{FF2B5EF4-FFF2-40B4-BE49-F238E27FC236}">
                <a16:creationId xmlns:a16="http://schemas.microsoft.com/office/drawing/2014/main" id="{820200C0-D2E8-1B20-9D6B-CDE34020E464}"/>
              </a:ext>
            </a:extLst>
          </p:cNvPr>
          <p:cNvGrpSpPr/>
          <p:nvPr/>
        </p:nvGrpSpPr>
        <p:grpSpPr>
          <a:xfrm>
            <a:off x="1170085" y="2136446"/>
            <a:ext cx="5035700" cy="584775"/>
            <a:chOff x="325024" y="1590450"/>
            <a:chExt cx="5035700" cy="584775"/>
          </a:xfrm>
        </p:grpSpPr>
        <p:sp>
          <p:nvSpPr>
            <p:cNvPr id="8" name="ZoneTexte 7">
              <a:extLst>
                <a:ext uri="{FF2B5EF4-FFF2-40B4-BE49-F238E27FC236}">
                  <a16:creationId xmlns:a16="http://schemas.microsoft.com/office/drawing/2014/main" id="{9DA7581B-1678-8B45-E68D-90D70218C2A4}"/>
                </a:ext>
              </a:extLst>
            </p:cNvPr>
            <p:cNvSpPr txBox="1"/>
            <p:nvPr/>
          </p:nvSpPr>
          <p:spPr>
            <a:xfrm>
              <a:off x="1044410" y="1590450"/>
              <a:ext cx="431631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3200" dirty="0"/>
                <a:t>100 cm = … mm</a:t>
              </a:r>
            </a:p>
          </p:txBody>
        </p:sp>
        <p:sp>
          <p:nvSpPr>
            <p:cNvPr id="9" name="Ellipse 8">
              <a:extLst>
                <a:ext uri="{FF2B5EF4-FFF2-40B4-BE49-F238E27FC236}">
                  <a16:creationId xmlns:a16="http://schemas.microsoft.com/office/drawing/2014/main" id="{A52627AE-CD27-9105-F8A1-D2A69D6D085B}"/>
                </a:ext>
              </a:extLst>
            </p:cNvPr>
            <p:cNvSpPr/>
            <p:nvPr/>
          </p:nvSpPr>
          <p:spPr>
            <a:xfrm>
              <a:off x="325024" y="1607784"/>
              <a:ext cx="528705" cy="52870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3200" dirty="0"/>
                <a:t>2</a:t>
              </a:r>
            </a:p>
          </p:txBody>
        </p:sp>
      </p:grpSp>
      <p:grpSp>
        <p:nvGrpSpPr>
          <p:cNvPr id="10" name="Groupe 9">
            <a:extLst>
              <a:ext uri="{FF2B5EF4-FFF2-40B4-BE49-F238E27FC236}">
                <a16:creationId xmlns:a16="http://schemas.microsoft.com/office/drawing/2014/main" id="{5373B898-626B-7D81-7CD2-3E4DE1FA7410}"/>
              </a:ext>
            </a:extLst>
          </p:cNvPr>
          <p:cNvGrpSpPr/>
          <p:nvPr/>
        </p:nvGrpSpPr>
        <p:grpSpPr>
          <a:xfrm>
            <a:off x="1170085" y="3051306"/>
            <a:ext cx="5035700" cy="584775"/>
            <a:chOff x="325024" y="1590450"/>
            <a:chExt cx="5035700" cy="584775"/>
          </a:xfrm>
        </p:grpSpPr>
        <p:sp>
          <p:nvSpPr>
            <p:cNvPr id="11" name="ZoneTexte 10">
              <a:extLst>
                <a:ext uri="{FF2B5EF4-FFF2-40B4-BE49-F238E27FC236}">
                  <a16:creationId xmlns:a16="http://schemas.microsoft.com/office/drawing/2014/main" id="{402D417A-3D36-68A6-0E25-4CBF367D0848}"/>
                </a:ext>
              </a:extLst>
            </p:cNvPr>
            <p:cNvSpPr txBox="1"/>
            <p:nvPr/>
          </p:nvSpPr>
          <p:spPr>
            <a:xfrm>
              <a:off x="1044410" y="1590450"/>
              <a:ext cx="431631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3200" dirty="0"/>
                <a:t>105 cm = … m et … cm</a:t>
              </a:r>
            </a:p>
          </p:txBody>
        </p:sp>
        <p:sp>
          <p:nvSpPr>
            <p:cNvPr id="12" name="Ellipse 11">
              <a:extLst>
                <a:ext uri="{FF2B5EF4-FFF2-40B4-BE49-F238E27FC236}">
                  <a16:creationId xmlns:a16="http://schemas.microsoft.com/office/drawing/2014/main" id="{2E5635F5-DAE1-0D6C-45A1-D512AE7A94B3}"/>
                </a:ext>
              </a:extLst>
            </p:cNvPr>
            <p:cNvSpPr/>
            <p:nvPr/>
          </p:nvSpPr>
          <p:spPr>
            <a:xfrm>
              <a:off x="325024" y="1607784"/>
              <a:ext cx="528705" cy="52870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3200" dirty="0"/>
                <a:t>3</a:t>
              </a:r>
            </a:p>
          </p:txBody>
        </p:sp>
      </p:grpSp>
      <p:grpSp>
        <p:nvGrpSpPr>
          <p:cNvPr id="13" name="Groupe 12">
            <a:extLst>
              <a:ext uri="{FF2B5EF4-FFF2-40B4-BE49-F238E27FC236}">
                <a16:creationId xmlns:a16="http://schemas.microsoft.com/office/drawing/2014/main" id="{39F1807B-0897-6532-18A6-2A496DD2079F}"/>
              </a:ext>
            </a:extLst>
          </p:cNvPr>
          <p:cNvGrpSpPr/>
          <p:nvPr/>
        </p:nvGrpSpPr>
        <p:grpSpPr>
          <a:xfrm>
            <a:off x="1170085" y="3966166"/>
            <a:ext cx="5035700" cy="584775"/>
            <a:chOff x="325024" y="1590450"/>
            <a:chExt cx="5035700" cy="584775"/>
          </a:xfrm>
        </p:grpSpPr>
        <p:sp>
          <p:nvSpPr>
            <p:cNvPr id="14" name="ZoneTexte 13">
              <a:extLst>
                <a:ext uri="{FF2B5EF4-FFF2-40B4-BE49-F238E27FC236}">
                  <a16:creationId xmlns:a16="http://schemas.microsoft.com/office/drawing/2014/main" id="{0A8B63E6-74CD-455B-DE88-6C089BD2004A}"/>
                </a:ext>
              </a:extLst>
            </p:cNvPr>
            <p:cNvSpPr txBox="1"/>
            <p:nvPr/>
          </p:nvSpPr>
          <p:spPr>
            <a:xfrm>
              <a:off x="1044410" y="1590450"/>
              <a:ext cx="431631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3200" dirty="0"/>
                <a:t>2 km = … m</a:t>
              </a:r>
            </a:p>
          </p:txBody>
        </p:sp>
        <p:sp>
          <p:nvSpPr>
            <p:cNvPr id="15" name="Ellipse 14">
              <a:extLst>
                <a:ext uri="{FF2B5EF4-FFF2-40B4-BE49-F238E27FC236}">
                  <a16:creationId xmlns:a16="http://schemas.microsoft.com/office/drawing/2014/main" id="{CDC6C34D-6D3C-664F-62C8-16286D57247A}"/>
                </a:ext>
              </a:extLst>
            </p:cNvPr>
            <p:cNvSpPr/>
            <p:nvPr/>
          </p:nvSpPr>
          <p:spPr>
            <a:xfrm>
              <a:off x="325024" y="1607784"/>
              <a:ext cx="528705" cy="52870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3200" dirty="0"/>
                <a:t>4</a:t>
              </a:r>
            </a:p>
          </p:txBody>
        </p:sp>
      </p:grpSp>
      <p:grpSp>
        <p:nvGrpSpPr>
          <p:cNvPr id="16" name="Groupe 15">
            <a:extLst>
              <a:ext uri="{FF2B5EF4-FFF2-40B4-BE49-F238E27FC236}">
                <a16:creationId xmlns:a16="http://schemas.microsoft.com/office/drawing/2014/main" id="{9E77B4EE-2860-E7A7-6759-19E52BE0EF24}"/>
              </a:ext>
            </a:extLst>
          </p:cNvPr>
          <p:cNvGrpSpPr/>
          <p:nvPr/>
        </p:nvGrpSpPr>
        <p:grpSpPr>
          <a:xfrm>
            <a:off x="1170085" y="4881026"/>
            <a:ext cx="5035700" cy="584775"/>
            <a:chOff x="325024" y="1590450"/>
            <a:chExt cx="5035700" cy="584775"/>
          </a:xfrm>
        </p:grpSpPr>
        <p:sp>
          <p:nvSpPr>
            <p:cNvPr id="17" name="ZoneTexte 16">
              <a:extLst>
                <a:ext uri="{FF2B5EF4-FFF2-40B4-BE49-F238E27FC236}">
                  <a16:creationId xmlns:a16="http://schemas.microsoft.com/office/drawing/2014/main" id="{ED623B98-70F8-D617-8D03-7BB082A41E96}"/>
                </a:ext>
              </a:extLst>
            </p:cNvPr>
            <p:cNvSpPr txBox="1"/>
            <p:nvPr/>
          </p:nvSpPr>
          <p:spPr>
            <a:xfrm>
              <a:off x="1044410" y="1590450"/>
              <a:ext cx="431631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3200" dirty="0"/>
                <a:t>1 m et 15 cm = … cm</a:t>
              </a:r>
            </a:p>
          </p:txBody>
        </p:sp>
        <p:sp>
          <p:nvSpPr>
            <p:cNvPr id="18" name="Ellipse 17">
              <a:extLst>
                <a:ext uri="{FF2B5EF4-FFF2-40B4-BE49-F238E27FC236}">
                  <a16:creationId xmlns:a16="http://schemas.microsoft.com/office/drawing/2014/main" id="{05AD3FD2-88DD-92D2-B0DB-5B2B98A86BCD}"/>
                </a:ext>
              </a:extLst>
            </p:cNvPr>
            <p:cNvSpPr/>
            <p:nvPr/>
          </p:nvSpPr>
          <p:spPr>
            <a:xfrm>
              <a:off x="325024" y="1607784"/>
              <a:ext cx="528705" cy="52870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3200" dirty="0"/>
                <a:t>5</a:t>
              </a:r>
            </a:p>
          </p:txBody>
        </p:sp>
      </p:grpSp>
      <p:grpSp>
        <p:nvGrpSpPr>
          <p:cNvPr id="19" name="Groupe 18">
            <a:extLst>
              <a:ext uri="{FF2B5EF4-FFF2-40B4-BE49-F238E27FC236}">
                <a16:creationId xmlns:a16="http://schemas.microsoft.com/office/drawing/2014/main" id="{1ADC391F-D7D3-C8B8-9549-6C1E792764AA}"/>
              </a:ext>
            </a:extLst>
          </p:cNvPr>
          <p:cNvGrpSpPr/>
          <p:nvPr/>
        </p:nvGrpSpPr>
        <p:grpSpPr>
          <a:xfrm>
            <a:off x="1170084" y="5795886"/>
            <a:ext cx="5035700" cy="584775"/>
            <a:chOff x="325024" y="1590450"/>
            <a:chExt cx="5035700" cy="584775"/>
          </a:xfrm>
        </p:grpSpPr>
        <p:sp>
          <p:nvSpPr>
            <p:cNvPr id="20" name="ZoneTexte 19">
              <a:extLst>
                <a:ext uri="{FF2B5EF4-FFF2-40B4-BE49-F238E27FC236}">
                  <a16:creationId xmlns:a16="http://schemas.microsoft.com/office/drawing/2014/main" id="{3972A754-6CE1-E46C-78B1-BAAB3501B12D}"/>
                </a:ext>
              </a:extLst>
            </p:cNvPr>
            <p:cNvSpPr txBox="1"/>
            <p:nvPr/>
          </p:nvSpPr>
          <p:spPr>
            <a:xfrm>
              <a:off x="1044410" y="1590450"/>
              <a:ext cx="431631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3200" dirty="0"/>
                <a:t>1 km </a:t>
              </a:r>
              <a:r>
                <a:rPr lang="fr-FR" sz="3200"/>
                <a:t>et 605 </a:t>
              </a:r>
              <a:r>
                <a:rPr lang="fr-FR" sz="3200" dirty="0"/>
                <a:t>m = … m</a:t>
              </a:r>
            </a:p>
          </p:txBody>
        </p:sp>
        <p:sp>
          <p:nvSpPr>
            <p:cNvPr id="21" name="Ellipse 20">
              <a:extLst>
                <a:ext uri="{FF2B5EF4-FFF2-40B4-BE49-F238E27FC236}">
                  <a16:creationId xmlns:a16="http://schemas.microsoft.com/office/drawing/2014/main" id="{E171FC24-C02E-97FC-3F05-85BBBD5C70D4}"/>
                </a:ext>
              </a:extLst>
            </p:cNvPr>
            <p:cNvSpPr/>
            <p:nvPr/>
          </p:nvSpPr>
          <p:spPr>
            <a:xfrm>
              <a:off x="325024" y="1607784"/>
              <a:ext cx="528705" cy="52870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3200" dirty="0"/>
                <a:t>6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914205865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44</TotalTime>
  <Words>118</Words>
  <Application>Microsoft Office PowerPoint</Application>
  <PresentationFormat>Affichage à l'écran (4:3)</PresentationFormat>
  <Paragraphs>25</Paragraphs>
  <Slides>4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4</vt:i4>
      </vt:variant>
    </vt:vector>
  </HeadingPairs>
  <TitlesOfParts>
    <vt:vector size="10" baseType="lpstr">
      <vt:lpstr>Arial</vt:lpstr>
      <vt:lpstr>Calibri</vt:lpstr>
      <vt:lpstr>Calibri Light</vt:lpstr>
      <vt:lpstr>Webdings</vt:lpstr>
      <vt:lpstr>Wingdings</vt:lpstr>
      <vt:lpstr>Thème Office</vt:lpstr>
      <vt:lpstr>Présentation PowerPoint</vt:lpstr>
      <vt:lpstr>Recopie et complète. </vt:lpstr>
      <vt:lpstr>Correction</vt:lpstr>
      <vt:lpstr>Recopie et complète dans ton cahier.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secretariat</cp:lastModifiedBy>
  <cp:revision>54</cp:revision>
  <dcterms:created xsi:type="dcterms:W3CDTF">2023-02-07T14:55:57Z</dcterms:created>
  <dcterms:modified xsi:type="dcterms:W3CDTF">2026-08-06T16:37:03Z</dcterms:modified>
</cp:coreProperties>
</file>