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11" r:id="rId2"/>
    <p:sldId id="299" r:id="rId3"/>
    <p:sldId id="313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35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reconnaitre un calcul et utiliser la bonne stratégie.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/>
              <a:t>Recopie et calcule </a:t>
            </a:r>
            <a:r>
              <a:rPr lang="fr-FR" dirty="0"/>
              <a:t>en utilisant la stratégie.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653852"/>
              </p:ext>
            </p:extLst>
          </p:nvPr>
        </p:nvGraphicFramePr>
        <p:xfrm>
          <a:off x="225350" y="1321738"/>
          <a:ext cx="8745304" cy="460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326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1964912533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548588140"/>
                    </a:ext>
                  </a:extLst>
                </a:gridCol>
              </a:tblGrid>
              <a:tr h="759971"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187 + 39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32 ×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4 522 −99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7 201 − 98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1 254 − 59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2 755 +49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14 </a:t>
                      </a:r>
                      <a:r>
                        <a:rPr lang="fr-FR" sz="2400" b="0">
                          <a:solidFill>
                            <a:schemeClr val="tx1"/>
                          </a:solidFill>
                        </a:rPr>
                        <a:t>× 7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1,04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414 + 78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4 875 − 68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2 841 − 48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6 472 +88=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26 ×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3,1 × 10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3,75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0,07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77091"/>
                  </a:ext>
                </a:extLst>
              </a:tr>
              <a:tr h="802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16 × 3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4,1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48 × 5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23.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 218 × 5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7632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78 × 100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32 × 5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15 × 9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dirty="0">
                          <a:solidFill>
                            <a:srgbClr val="0070C0"/>
                          </a:solidFill>
                        </a:rPr>
                        <a:t>24.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dirty="0">
                          <a:solidFill>
                            <a:schemeClr val="tx1"/>
                          </a:solidFill>
                        </a:rPr>
                        <a:t>4,203 × 1 000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86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1AC8C9-8CDE-0CF7-1570-AC2DF8D05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53D840D-70F7-D30B-9B62-07C95DE9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010715"/>
              </p:ext>
            </p:extLst>
          </p:nvPr>
        </p:nvGraphicFramePr>
        <p:xfrm>
          <a:off x="225350" y="1321738"/>
          <a:ext cx="8745304" cy="4602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326">
                  <a:extLst>
                    <a:ext uri="{9D8B030D-6E8A-4147-A177-3AD203B41FA5}">
                      <a16:colId xmlns:a16="http://schemas.microsoft.com/office/drawing/2014/main" val="2779496912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2313562011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1964912533"/>
                    </a:ext>
                  </a:extLst>
                </a:gridCol>
                <a:gridCol w="2186326">
                  <a:extLst>
                    <a:ext uri="{9D8B030D-6E8A-4147-A177-3AD203B41FA5}">
                      <a16:colId xmlns:a16="http://schemas.microsoft.com/office/drawing/2014/main" val="548588140"/>
                    </a:ext>
                  </a:extLst>
                </a:gridCol>
              </a:tblGrid>
              <a:tr h="759971">
                <a:tc>
                  <a:txBody>
                    <a:bodyPr/>
                    <a:lstStyle/>
                    <a:p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187 + 39 = </a:t>
                      </a:r>
                      <a:r>
                        <a:rPr lang="fr-FR" sz="2000" b="1" dirty="0">
                          <a:solidFill>
                            <a:srgbClr val="00B050"/>
                          </a:solidFill>
                        </a:rPr>
                        <a:t>226</a:t>
                      </a:r>
                      <a:endParaRPr lang="fr-FR" sz="18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32 × 4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4 522 −99 = </a:t>
                      </a:r>
                      <a:r>
                        <a:rPr lang="fr-FR" sz="18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4 423</a:t>
                      </a:r>
                      <a:endParaRPr lang="fr-FR" sz="20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7 201 −98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7 103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88787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1 254 − 59 = </a:t>
                      </a:r>
                      <a:r>
                        <a:rPr lang="fr-FR" sz="2000" b="1" dirty="0">
                          <a:solidFill>
                            <a:srgbClr val="00B050"/>
                          </a:solidFill>
                        </a:rPr>
                        <a:t>1 195</a:t>
                      </a:r>
                      <a:endParaRPr lang="fr-FR" sz="18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2 755 +49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2 804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14 × 7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1,04 × 100 =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24959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414 + 78 = </a:t>
                      </a:r>
                      <a:r>
                        <a:rPr lang="fr-FR" sz="2000" b="1" dirty="0">
                          <a:solidFill>
                            <a:srgbClr val="00B050"/>
                          </a:solidFill>
                        </a:rPr>
                        <a:t>492</a:t>
                      </a:r>
                      <a:endParaRPr lang="fr-FR" sz="18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4 875 − 68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4 807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2 841 −48 = </a:t>
                      </a:r>
                      <a:r>
                        <a:rPr lang="fr-FR" sz="18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2 793</a:t>
                      </a:r>
                      <a:endParaRPr lang="fr-FR" sz="20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6 472 +88=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6 560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796710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26 × 4 = </a:t>
                      </a:r>
                      <a:r>
                        <a:rPr lang="fr-FR" sz="2000" b="1" dirty="0">
                          <a:solidFill>
                            <a:srgbClr val="00B050"/>
                          </a:solidFill>
                        </a:rPr>
                        <a:t>104</a:t>
                      </a:r>
                      <a:endParaRPr lang="fr-FR" sz="18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3,1 × 10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3,75 × 100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0,07 × 100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77091"/>
                  </a:ext>
                </a:extLst>
              </a:tr>
              <a:tr h="802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16 × 3 =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4,1 × 100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48 × 5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23.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 218 × 5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1 090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47632"/>
                  </a:ext>
                </a:extLst>
              </a:tr>
              <a:tr h="759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78 × 100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7 800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32 × 5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15 × 9 = </a:t>
                      </a:r>
                      <a:r>
                        <a:rPr lang="fr-FR" sz="2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70C0"/>
                          </a:solidFill>
                        </a:rPr>
                        <a:t>24.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>
                          <a:solidFill>
                            <a:schemeClr val="tx1"/>
                          </a:solidFill>
                        </a:rPr>
                        <a:t>4,203 × 1 000 = </a:t>
                      </a:r>
                      <a:r>
                        <a:rPr lang="fr-FR" sz="18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4 203</a:t>
                      </a:r>
                      <a:endParaRPr lang="fr-FR" sz="20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86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2562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359</Words>
  <Application>Microsoft Office PowerPoint</Application>
  <PresentationFormat>Affichage à l'écran 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105</cp:revision>
  <dcterms:created xsi:type="dcterms:W3CDTF">2023-02-07T14:55:57Z</dcterms:created>
  <dcterms:modified xsi:type="dcterms:W3CDTF">2026-08-03T16:47:33Z</dcterms:modified>
</cp:coreProperties>
</file>