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77" r:id="rId2"/>
    <p:sldId id="28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457"/>
    <a:srgbClr val="978776"/>
    <a:srgbClr val="EB9E7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09/08/2026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09/08/2026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09/08/2026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réaliser un calcul avec des parenthèses.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dans le cahier et calcule.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3CB872A-BFF4-248C-354D-D8BA9F499FA0}"/>
              </a:ext>
            </a:extLst>
          </p:cNvPr>
          <p:cNvSpPr txBox="1"/>
          <p:nvPr/>
        </p:nvSpPr>
        <p:spPr>
          <a:xfrm>
            <a:off x="1972295" y="1327876"/>
            <a:ext cx="6929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6 × (9 + 7)</a:t>
            </a:r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2852254-63C9-260A-8505-274A26846149}"/>
              </a:ext>
            </a:extLst>
          </p:cNvPr>
          <p:cNvSpPr txBox="1"/>
          <p:nvPr/>
        </p:nvSpPr>
        <p:spPr>
          <a:xfrm>
            <a:off x="1972295" y="2269031"/>
            <a:ext cx="6929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99 + (125 ÷ 5)</a:t>
            </a: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098174B-38BF-C6EE-9447-6D7B4E4434D3}"/>
              </a:ext>
            </a:extLst>
          </p:cNvPr>
          <p:cNvSpPr txBox="1"/>
          <p:nvPr/>
        </p:nvSpPr>
        <p:spPr>
          <a:xfrm>
            <a:off x="1972295" y="3210186"/>
            <a:ext cx="6929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16 × 4 – (49 ÷ 7)</a:t>
            </a:r>
            <a:endParaRPr lang="fr-FR" dirty="0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CEDC56D8-AE54-31BB-A1FD-67F72A192A6C}"/>
              </a:ext>
            </a:extLst>
          </p:cNvPr>
          <p:cNvSpPr/>
          <p:nvPr/>
        </p:nvSpPr>
        <p:spPr>
          <a:xfrm>
            <a:off x="1256758" y="1402895"/>
            <a:ext cx="526759" cy="5267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1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50D06C0E-15CE-A927-98A6-262B79C02951}"/>
              </a:ext>
            </a:extLst>
          </p:cNvPr>
          <p:cNvSpPr/>
          <p:nvPr/>
        </p:nvSpPr>
        <p:spPr>
          <a:xfrm>
            <a:off x="1246145" y="2344050"/>
            <a:ext cx="526759" cy="5267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2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6C86EFA-6F2C-07BD-55AA-6754DFCB8BC1}"/>
              </a:ext>
            </a:extLst>
          </p:cNvPr>
          <p:cNvSpPr/>
          <p:nvPr/>
        </p:nvSpPr>
        <p:spPr>
          <a:xfrm>
            <a:off x="1246144" y="3285205"/>
            <a:ext cx="526759" cy="5267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3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F8F8D37-12D5-667F-D513-3519960651DF}"/>
              </a:ext>
            </a:extLst>
          </p:cNvPr>
          <p:cNvSpPr txBox="1"/>
          <p:nvPr/>
        </p:nvSpPr>
        <p:spPr>
          <a:xfrm>
            <a:off x="1972295" y="4151341"/>
            <a:ext cx="6929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(15 × 3) ÷ 9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6212CFD-F47D-AFC5-F3B3-E5C3525403D4}"/>
              </a:ext>
            </a:extLst>
          </p:cNvPr>
          <p:cNvSpPr txBox="1"/>
          <p:nvPr/>
        </p:nvSpPr>
        <p:spPr>
          <a:xfrm>
            <a:off x="1982909" y="5092499"/>
            <a:ext cx="6929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( 40 × 70 ) ÷ (8 × 12,5)</a:t>
            </a:r>
            <a:endParaRPr lang="fr-FR" dirty="0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9D8ABDA5-E98B-BCFF-2C3E-8B1D29D5AEAC}"/>
              </a:ext>
            </a:extLst>
          </p:cNvPr>
          <p:cNvSpPr/>
          <p:nvPr/>
        </p:nvSpPr>
        <p:spPr>
          <a:xfrm>
            <a:off x="1246145" y="4226360"/>
            <a:ext cx="526759" cy="5267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6C593387-55B6-1581-85FD-E622A3E8C34D}"/>
              </a:ext>
            </a:extLst>
          </p:cNvPr>
          <p:cNvSpPr/>
          <p:nvPr/>
        </p:nvSpPr>
        <p:spPr>
          <a:xfrm>
            <a:off x="1256758" y="5167515"/>
            <a:ext cx="526759" cy="5267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99960135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62</Words>
  <Application>Microsoft Office PowerPoint</Application>
  <PresentationFormat>Affichage à l'écran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Recopie dans le cahier et calcule.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72</cp:revision>
  <dcterms:created xsi:type="dcterms:W3CDTF">2023-02-07T14:55:57Z</dcterms:created>
  <dcterms:modified xsi:type="dcterms:W3CDTF">2026-08-09T06:29:53Z</dcterms:modified>
</cp:coreProperties>
</file>