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11" r:id="rId2"/>
    <p:sldId id="299" r:id="rId3"/>
    <p:sldId id="31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00" d="100"/>
          <a:sy n="100" d="100"/>
        </p:scale>
        <p:origin x="124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45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additionner et soustraire des fractions.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/>
              <a:t>Recopie et calcule </a:t>
            </a:r>
            <a:r>
              <a:rPr lang="fr-FR" dirty="0"/>
              <a:t>en utilisant la stratégie.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11AC8C9-8CDE-0CF7-1570-AC2DF8D05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3586396"/>
                  </p:ext>
                </p:extLst>
              </p:nvPr>
            </p:nvGraphicFramePr>
            <p:xfrm>
              <a:off x="154379" y="1430078"/>
              <a:ext cx="8898181" cy="46196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80384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133999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234696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  <a:gridCol w="2649102">
                      <a:extLst>
                        <a:ext uri="{9D8B030D-6E8A-4147-A177-3AD203B41FA5}">
                          <a16:colId xmlns:a16="http://schemas.microsoft.com/office/drawing/2014/main" val="548588140"/>
                        </a:ext>
                      </a:extLst>
                    </a:gridCol>
                  </a:tblGrid>
                  <a:tr h="913711"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1.</a:t>
                          </a:r>
                          <a:r>
                            <a:rPr lang="fr-FR" sz="2000" b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11.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 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50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 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99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39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648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20.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 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53D840D-70F7-D30B-9B62-07C95DE96C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3586396"/>
                  </p:ext>
                </p:extLst>
              </p:nvPr>
            </p:nvGraphicFramePr>
            <p:xfrm>
              <a:off x="154379" y="1430078"/>
              <a:ext cx="8898181" cy="46196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80384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133999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234696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  <a:gridCol w="2649102">
                      <a:extLst>
                        <a:ext uri="{9D8B030D-6E8A-4147-A177-3AD203B41FA5}">
                          <a16:colId xmlns:a16="http://schemas.microsoft.com/office/drawing/2014/main" val="548588140"/>
                        </a:ext>
                      </a:extLst>
                    </a:gridCol>
                  </a:tblGrid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667" r="-373463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667" r="-229714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667" r="-119672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667" r="-690" b="-4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100667" r="-373463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100667" r="-229714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100667" r="-119672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100667" r="-690" b="-3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200667" r="-373463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200667" r="-229714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200667" r="-119672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200667" r="-690" b="-2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300667" r="-373463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300667" r="-229714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300667" r="-119672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300667" r="-690" b="-1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6485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377987" r="-373463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377987" r="-229714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377987" r="-119672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377987" r="-690" b="-12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B7F73F5B-1F34-F432-F483-79B37B0E45B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6443651"/>
                  </p:ext>
                </p:extLst>
              </p:nvPr>
            </p:nvGraphicFramePr>
            <p:xfrm>
              <a:off x="154379" y="1430078"/>
              <a:ext cx="8898181" cy="46196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80384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133999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234696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  <a:gridCol w="2649102">
                      <a:extLst>
                        <a:ext uri="{9D8B030D-6E8A-4147-A177-3AD203B41FA5}">
                          <a16:colId xmlns:a16="http://schemas.microsoft.com/office/drawing/2014/main" val="548588140"/>
                        </a:ext>
                      </a:extLst>
                    </a:gridCol>
                  </a:tblGrid>
                  <a:tr h="913711"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1.</a:t>
                          </a:r>
                          <a:r>
                            <a:rPr lang="fr-FR" sz="2000" b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11.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16.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 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12.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17.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13.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18.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50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 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14.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99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19.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39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648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15.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800" b="0" dirty="0">
                              <a:solidFill>
                                <a:srgbClr val="0070C0"/>
                              </a:solidFill>
                            </a:rPr>
                            <a:t>20.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52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 0</m:t>
                                  </m:r>
                                  <m:r>
                                    <a:rPr lang="fr-F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den>
                              </m:f>
                              <m:r>
                                <a:rPr lang="fr-F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 …</m:t>
                              </m:r>
                            </m:oMath>
                          </a14:m>
                          <a:endParaRPr lang="fr-FR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B7F73F5B-1F34-F432-F483-79B37B0E45B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6443651"/>
                  </p:ext>
                </p:extLst>
              </p:nvPr>
            </p:nvGraphicFramePr>
            <p:xfrm>
              <a:off x="154379" y="1430078"/>
              <a:ext cx="8898181" cy="461969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80384">
                      <a:extLst>
                        <a:ext uri="{9D8B030D-6E8A-4147-A177-3AD203B41FA5}">
                          <a16:colId xmlns:a16="http://schemas.microsoft.com/office/drawing/2014/main" val="2779496912"/>
                        </a:ext>
                      </a:extLst>
                    </a:gridCol>
                    <a:gridCol w="2133999">
                      <a:extLst>
                        <a:ext uri="{9D8B030D-6E8A-4147-A177-3AD203B41FA5}">
                          <a16:colId xmlns:a16="http://schemas.microsoft.com/office/drawing/2014/main" val="2313562011"/>
                        </a:ext>
                      </a:extLst>
                    </a:gridCol>
                    <a:gridCol w="2234696">
                      <a:extLst>
                        <a:ext uri="{9D8B030D-6E8A-4147-A177-3AD203B41FA5}">
                          <a16:colId xmlns:a16="http://schemas.microsoft.com/office/drawing/2014/main" val="1964912533"/>
                        </a:ext>
                      </a:extLst>
                    </a:gridCol>
                    <a:gridCol w="2649102">
                      <a:extLst>
                        <a:ext uri="{9D8B030D-6E8A-4147-A177-3AD203B41FA5}">
                          <a16:colId xmlns:a16="http://schemas.microsoft.com/office/drawing/2014/main" val="548588140"/>
                        </a:ext>
                      </a:extLst>
                    </a:gridCol>
                  </a:tblGrid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667" r="-373463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667" r="-229714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667" r="-119672" b="-4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667" r="-690" b="-4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9788787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100667" r="-373463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100667" r="-229714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100667" r="-119672" b="-3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100667" r="-690" b="-3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0024959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200667" r="-373463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200667" r="-229714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200667" r="-119672" b="-2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200667" r="-690" b="-2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1796710"/>
                      </a:ext>
                    </a:extLst>
                  </a:tr>
                  <a:tr h="91371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300667" r="-373463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300667" r="-229714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300667" r="-119672" b="-10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300667" r="-690" b="-1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3677091"/>
                      </a:ext>
                    </a:extLst>
                  </a:tr>
                  <a:tr h="96485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4" t="-377987" r="-373463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8571" t="-377987" r="-229714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328" t="-377987" r="-119672" b="-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862" t="-377987" r="-690" b="-12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44763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11AC8C9-8CDE-0CF7-1570-AC2DF8D05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8302009-8CBA-B020-E207-3CEB57E2DE50}"/>
                  </a:ext>
                </a:extLst>
              </p:cNvPr>
              <p:cNvSpPr txBox="1"/>
              <p:nvPr/>
            </p:nvSpPr>
            <p:spPr>
              <a:xfrm>
                <a:off x="1226820" y="1454467"/>
                <a:ext cx="75057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8302009-8CBA-B020-E207-3CEB57E2DE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6820" y="1454467"/>
                <a:ext cx="750570" cy="6127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8A8AEE6-CE3F-5011-DC71-0AEFF0041302}"/>
                  </a:ext>
                </a:extLst>
              </p:cNvPr>
              <p:cNvSpPr txBox="1"/>
              <p:nvPr/>
            </p:nvSpPr>
            <p:spPr>
              <a:xfrm>
                <a:off x="1218570" y="2366024"/>
                <a:ext cx="49149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8A8AEE6-CE3F-5011-DC71-0AEFF0041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8570" y="2366024"/>
                <a:ext cx="491490" cy="612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A9E6A84-EA37-97ED-D05B-3A0C91DE6DBB}"/>
                  </a:ext>
                </a:extLst>
              </p:cNvPr>
              <p:cNvSpPr txBox="1"/>
              <p:nvPr/>
            </p:nvSpPr>
            <p:spPr>
              <a:xfrm>
                <a:off x="1267335" y="3561163"/>
                <a:ext cx="750570" cy="55335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1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A9E6A84-EA37-97ED-D05B-3A0C91DE6D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335" y="3561163"/>
                <a:ext cx="750570" cy="55335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3B647E0-AAE0-3757-5631-A1E2BBFA6705}"/>
                  </a:ext>
                </a:extLst>
              </p:cNvPr>
              <p:cNvSpPr txBox="1"/>
              <p:nvPr/>
            </p:nvSpPr>
            <p:spPr>
              <a:xfrm>
                <a:off x="1257430" y="4178252"/>
                <a:ext cx="750570" cy="8897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fr-FR" sz="1800" b="0" dirty="0">
                  <a:solidFill>
                    <a:srgbClr val="C00000"/>
                  </a:solidFill>
                </a:endParaRPr>
              </a:p>
              <a:p>
                <a:endParaRPr lang="fr-FR" dirty="0"/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3B647E0-AAE0-3757-5631-A1E2BBFA67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7430" y="4178252"/>
                <a:ext cx="750570" cy="8897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0C5241C7-8784-7270-1C84-35B2B2211B18}"/>
                  </a:ext>
                </a:extLst>
              </p:cNvPr>
              <p:cNvSpPr txBox="1"/>
              <p:nvPr/>
            </p:nvSpPr>
            <p:spPr>
              <a:xfrm>
                <a:off x="1164253" y="5086296"/>
                <a:ext cx="49149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0C5241C7-8784-7270-1C84-35B2B2211B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253" y="5086296"/>
                <a:ext cx="491490" cy="612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66442B5E-2398-25BC-5432-671DCEFEE42A}"/>
                  </a:ext>
                </a:extLst>
              </p:cNvPr>
              <p:cNvSpPr txBox="1"/>
              <p:nvPr/>
            </p:nvSpPr>
            <p:spPr>
              <a:xfrm>
                <a:off x="3061335" y="1452257"/>
                <a:ext cx="750570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66442B5E-2398-25BC-5432-671DCEFEE4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1335" y="1452257"/>
                <a:ext cx="750570" cy="612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093784C4-DB5B-41F1-1C8E-2A1C44C028E2}"/>
                  </a:ext>
                </a:extLst>
              </p:cNvPr>
              <p:cNvSpPr txBox="1"/>
              <p:nvPr/>
            </p:nvSpPr>
            <p:spPr>
              <a:xfrm>
                <a:off x="3176272" y="2350642"/>
                <a:ext cx="886626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093784C4-DB5B-41F1-1C8E-2A1C44C028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272" y="2350642"/>
                <a:ext cx="886626" cy="6127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D2973B78-FF85-202D-29B5-BDDF8B843D61}"/>
                  </a:ext>
                </a:extLst>
              </p:cNvPr>
              <p:cNvSpPr txBox="1"/>
              <p:nvPr/>
            </p:nvSpPr>
            <p:spPr>
              <a:xfrm>
                <a:off x="3176272" y="3267486"/>
                <a:ext cx="886626" cy="61279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D2973B78-FF85-202D-29B5-BDDF8B843D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272" y="3267486"/>
                <a:ext cx="886626" cy="61279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C53287B-E09F-E4A6-3EF4-8E5625DEB708}"/>
                  </a:ext>
                </a:extLst>
              </p:cNvPr>
              <p:cNvSpPr txBox="1"/>
              <p:nvPr/>
            </p:nvSpPr>
            <p:spPr>
              <a:xfrm>
                <a:off x="3223196" y="4161553"/>
                <a:ext cx="963930" cy="6109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C53287B-E09F-E4A6-3EF4-8E5625DEB7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3196" y="4161553"/>
                <a:ext cx="963930" cy="61093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3FBC7277-F9CD-A7D1-44B6-A4F2462C8BB6}"/>
                  </a:ext>
                </a:extLst>
              </p:cNvPr>
              <p:cNvSpPr txBox="1"/>
              <p:nvPr/>
            </p:nvSpPr>
            <p:spPr>
              <a:xfrm>
                <a:off x="5625465" y="1452257"/>
                <a:ext cx="364702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3FBC7277-F9CD-A7D1-44B6-A4F2462C8B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465" y="1452257"/>
                <a:ext cx="364702" cy="6127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4970B527-8FB4-E255-F564-A4D513666DEC}"/>
                  </a:ext>
                </a:extLst>
              </p:cNvPr>
              <p:cNvSpPr txBox="1"/>
              <p:nvPr/>
            </p:nvSpPr>
            <p:spPr>
              <a:xfrm>
                <a:off x="5646388" y="2393330"/>
                <a:ext cx="364702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4970B527-8FB4-E255-F564-A4D513666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388" y="2393330"/>
                <a:ext cx="364702" cy="6127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F66F358B-F252-6058-D5FF-4A02E97596DC}"/>
                  </a:ext>
                </a:extLst>
              </p:cNvPr>
              <p:cNvSpPr txBox="1"/>
              <p:nvPr/>
            </p:nvSpPr>
            <p:spPr>
              <a:xfrm>
                <a:off x="5394114" y="3617461"/>
                <a:ext cx="994410" cy="49705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90</m:t>
                          </m:r>
                        </m:num>
                        <m:den>
                          <m: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1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1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F66F358B-F252-6058-D5FF-4A02E97596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114" y="3617461"/>
                <a:ext cx="994410" cy="497059"/>
              </a:xfrm>
              <a:prstGeom prst="rect">
                <a:avLst/>
              </a:prstGeom>
              <a:blipFill>
                <a:blip r:embed="rId14"/>
                <a:stretch>
                  <a:fillRect b="-122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618FABA7-C0C9-256D-B076-B102F7EAA45E}"/>
                  </a:ext>
                </a:extLst>
              </p:cNvPr>
              <p:cNvSpPr txBox="1"/>
              <p:nvPr/>
            </p:nvSpPr>
            <p:spPr>
              <a:xfrm>
                <a:off x="5825564" y="4178252"/>
                <a:ext cx="577183" cy="6183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55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618FABA7-C0C9-256D-B076-B102F7EAA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5564" y="4178252"/>
                <a:ext cx="577183" cy="61831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7344A0D-92C8-02AC-FB9E-079E28F64F3C}"/>
                  </a:ext>
                </a:extLst>
              </p:cNvPr>
              <p:cNvSpPr txBox="1"/>
              <p:nvPr/>
            </p:nvSpPr>
            <p:spPr>
              <a:xfrm>
                <a:off x="5778388" y="5153820"/>
                <a:ext cx="577183" cy="6183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215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7344A0D-92C8-02AC-FB9E-079E28F64F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388" y="5153820"/>
                <a:ext cx="577183" cy="61831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DD2AB481-099C-5D79-C6B7-BF64C0EF3D9C}"/>
                  </a:ext>
                </a:extLst>
              </p:cNvPr>
              <p:cNvSpPr txBox="1"/>
              <p:nvPr/>
            </p:nvSpPr>
            <p:spPr>
              <a:xfrm>
                <a:off x="8094022" y="1440926"/>
                <a:ext cx="556260" cy="6183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34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 0</m:t>
                          </m:r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DD2AB481-099C-5D79-C6B7-BF64C0EF3D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4022" y="1440926"/>
                <a:ext cx="556260" cy="618311"/>
              </a:xfrm>
              <a:prstGeom prst="rect">
                <a:avLst/>
              </a:prstGeom>
              <a:blipFill>
                <a:blip r:embed="rId17"/>
                <a:stretch>
                  <a:fillRect r="-175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E198CD60-7B37-136D-05F1-7191363E0E7B}"/>
                  </a:ext>
                </a:extLst>
              </p:cNvPr>
              <p:cNvSpPr txBox="1"/>
              <p:nvPr/>
            </p:nvSpPr>
            <p:spPr>
              <a:xfrm>
                <a:off x="7952828" y="2339640"/>
                <a:ext cx="1045216" cy="5549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E198CD60-7B37-136D-05F1-7191363E0E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2828" y="2339640"/>
                <a:ext cx="1045216" cy="55496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FEBDC17C-58B1-8015-A24C-98FF827E929D}"/>
                  </a:ext>
                </a:extLst>
              </p:cNvPr>
              <p:cNvSpPr txBox="1"/>
              <p:nvPr/>
            </p:nvSpPr>
            <p:spPr>
              <a:xfrm>
                <a:off x="8117672" y="3285548"/>
                <a:ext cx="491490" cy="5761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850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 0</m:t>
                          </m:r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FEBDC17C-58B1-8015-A24C-98FF827E9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672" y="3285548"/>
                <a:ext cx="491490" cy="576183"/>
              </a:xfrm>
              <a:prstGeom prst="rect">
                <a:avLst/>
              </a:prstGeom>
              <a:blipFill>
                <a:blip r:embed="rId19"/>
                <a:stretch>
                  <a:fillRect r="-2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E65DE5FD-0410-FAA0-B966-3E42FEB2EE02}"/>
                  </a:ext>
                </a:extLst>
              </p:cNvPr>
              <p:cNvSpPr txBox="1"/>
              <p:nvPr/>
            </p:nvSpPr>
            <p:spPr>
              <a:xfrm>
                <a:off x="8117672" y="4157960"/>
                <a:ext cx="491490" cy="5549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111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E65DE5FD-0410-FAA0-B966-3E42FEB2EE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672" y="4157960"/>
                <a:ext cx="491490" cy="55496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7B270052-F329-7B1A-B30D-5C510A64B552}"/>
                  </a:ext>
                </a:extLst>
              </p:cNvPr>
              <p:cNvSpPr txBox="1"/>
              <p:nvPr/>
            </p:nvSpPr>
            <p:spPr>
              <a:xfrm>
                <a:off x="8247055" y="5103867"/>
                <a:ext cx="577182" cy="5549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539</m:t>
                          </m:r>
                        </m:num>
                        <m:den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 0</m:t>
                          </m:r>
                          <m:r>
                            <a:rPr lang="fr-FR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00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7B270052-F329-7B1A-B30D-5C510A64B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7055" y="5103867"/>
                <a:ext cx="577182" cy="554960"/>
              </a:xfrm>
              <a:prstGeom prst="rect">
                <a:avLst/>
              </a:prstGeom>
              <a:blipFill>
                <a:blip r:embed="rId21"/>
                <a:stretch>
                  <a:fillRect r="-105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591744F-46E5-9AF2-B5FA-11C6EB9016CF}"/>
                  </a:ext>
                </a:extLst>
              </p:cNvPr>
              <p:cNvSpPr txBox="1"/>
              <p:nvPr/>
            </p:nvSpPr>
            <p:spPr>
              <a:xfrm>
                <a:off x="3250127" y="5121524"/>
                <a:ext cx="801877" cy="61279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1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591744F-46E5-9AF2-B5FA-11C6EB9016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0127" y="5121524"/>
                <a:ext cx="801877" cy="612796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933260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334</Words>
  <Application>Microsoft Office PowerPoint</Application>
  <PresentationFormat>Affichage à l'écran (4:3)</PresentationFormat>
  <Paragraphs>64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et calcule en utilisant la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109</cp:revision>
  <dcterms:created xsi:type="dcterms:W3CDTF">2023-02-07T14:55:57Z</dcterms:created>
  <dcterms:modified xsi:type="dcterms:W3CDTF">2026-08-11T13:11:21Z</dcterms:modified>
</cp:coreProperties>
</file>