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9" r:id="rId2"/>
    <p:sldId id="29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96" d="100"/>
          <a:sy n="96" d="100"/>
        </p:scale>
        <p:origin x="1902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649556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résoudre un problème de comparaison multiplicative.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39755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les deux problèmes dans ton cahier et résous-les. 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0DF779E-56B3-DC13-72CF-4BC0829A323D}"/>
              </a:ext>
            </a:extLst>
          </p:cNvPr>
          <p:cNvSpPr txBox="1"/>
          <p:nvPr/>
        </p:nvSpPr>
        <p:spPr>
          <a:xfrm>
            <a:off x="1156586" y="3478674"/>
            <a:ext cx="6830825" cy="301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Ilona dit que la tour Eiffel est sept fois plus haute que l’arc de Triomphe.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A-t-elle raison ?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Hauteur de l’arc de Triomphe : 49,54 m.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Hauteur de la Tour Eiffel : 330 m.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B954D2-DFC9-67CA-4F95-63E4695D3D9D}"/>
              </a:ext>
            </a:extLst>
          </p:cNvPr>
          <p:cNvSpPr txBox="1"/>
          <p:nvPr/>
        </p:nvSpPr>
        <p:spPr>
          <a:xfrm>
            <a:off x="1156586" y="1409689"/>
            <a:ext cx="6879201" cy="1649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une carte de collection qui vaut 21 €. </a:t>
            </a:r>
            <a:r>
              <a:rPr lang="fr-F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l’avais acheté 4 fois moins cher. </a:t>
            </a:r>
            <a:r>
              <a:rPr lang="fr-F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avais-je payé ? </a:t>
            </a:r>
            <a:endParaRPr lang="fr-FR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79</Words>
  <Application>Microsoft Office PowerPoint</Application>
  <PresentationFormat>Affichage à l'écran (4:3)</PresentationFormat>
  <Paragraphs>8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les deux problèmes dans ton cahier et résous-les.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55</cp:revision>
  <dcterms:created xsi:type="dcterms:W3CDTF">2023-02-07T14:55:57Z</dcterms:created>
  <dcterms:modified xsi:type="dcterms:W3CDTF">2026-08-03T15:33:18Z</dcterms:modified>
</cp:coreProperties>
</file>