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89" r:id="rId2"/>
    <p:sldId id="294" r:id="rId3"/>
    <p:sldId id="295" r:id="rId4"/>
    <p:sldId id="273" r:id="rId5"/>
    <p:sldId id="280" r:id="rId6"/>
    <p:sldId id="290" r:id="rId7"/>
    <p:sldId id="291" r:id="rId8"/>
    <p:sldId id="292" r:id="rId9"/>
    <p:sldId id="293" r:id="rId10"/>
    <p:sldId id="296" r:id="rId11"/>
    <p:sldId id="29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4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comparer des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A0C69-7670-08FF-5581-7D8988D08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A8C312-3A86-B75C-35E7-941DEB19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104D5F-321E-3F5D-4BF3-AFF5B14E4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/>
              <p:nvPr/>
            </p:nvSpPr>
            <p:spPr>
              <a:xfrm>
                <a:off x="3177202" y="2143135"/>
                <a:ext cx="3054298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1 000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7202" y="2143135"/>
                <a:ext cx="3054298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7CA7EBBF-D583-7068-F2A1-4DA8D0080C23}"/>
                  </a:ext>
                </a:extLst>
              </p:cNvPr>
              <p:cNvSpPr txBox="1"/>
              <p:nvPr/>
            </p:nvSpPr>
            <p:spPr>
              <a:xfrm>
                <a:off x="2942190" y="3990775"/>
                <a:ext cx="3648948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2+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…1+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7CA7EBBF-D583-7068-F2A1-4DA8D0080C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2190" y="3990775"/>
                <a:ext cx="3648948" cy="12720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053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9257E-3425-76EC-25CE-2D4AF0092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18E2E4-53DC-B7F4-139C-9CE13952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2C760B-C4AB-B10B-089C-B8270A2917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22E940B-19E6-40CC-94E2-614D9B396F2F}"/>
              </a:ext>
            </a:extLst>
          </p:cNvPr>
          <p:cNvSpPr txBox="1"/>
          <p:nvPr/>
        </p:nvSpPr>
        <p:spPr>
          <a:xfrm rot="21435916">
            <a:off x="4643710" y="2324403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23CDC46-22D4-1611-DF84-E729BBAFFC54}"/>
                  </a:ext>
                </a:extLst>
              </p:cNvPr>
              <p:cNvSpPr txBox="1"/>
              <p:nvPr/>
            </p:nvSpPr>
            <p:spPr>
              <a:xfrm>
                <a:off x="3313052" y="4237793"/>
                <a:ext cx="3160096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0,175</m:t>
                      </m:r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0,18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23CDC46-22D4-1611-DF84-E729BBAFFC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3052" y="4237793"/>
                <a:ext cx="3160096" cy="67710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0D5E38D8-3621-5477-86AC-17643AED9016}"/>
                  </a:ext>
                </a:extLst>
              </p:cNvPr>
              <p:cNvSpPr txBox="1"/>
              <p:nvPr/>
            </p:nvSpPr>
            <p:spPr>
              <a:xfrm>
                <a:off x="3177202" y="2143135"/>
                <a:ext cx="3054298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1 000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0D5E38D8-3621-5477-86AC-17643AED90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7202" y="2143135"/>
                <a:ext cx="3054298" cy="12858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5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3CB632-B8FD-0617-FE58-12DAD4DAA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6765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52C2-D94A-1E6A-1566-4104A339E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ACC6AF-DAA1-9D44-D680-4D497C8B4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B9373C-6898-1646-8E0C-C9706D7F7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6765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B37C1503-AF2C-4595-623E-F75205AD4C40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&gt;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05B2D2BF-9B08-DCB4-FACD-38B8B1DA70CF}"/>
                  </a:ext>
                </a:extLst>
              </p:cNvPr>
              <p:cNvSpPr txBox="1"/>
              <p:nvPr/>
            </p:nvSpPr>
            <p:spPr>
              <a:xfrm>
                <a:off x="2942190" y="3990775"/>
                <a:ext cx="3336363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…2+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05B2D2BF-9B08-DCB4-FACD-38B8B1DA70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2190" y="3990775"/>
                <a:ext cx="3336363" cy="12676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36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991507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991507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991507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991507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AF82B40E-00BE-841B-71AB-46009E3D1747}"/>
              </a:ext>
            </a:extLst>
          </p:cNvPr>
          <p:cNvSpPr txBox="1"/>
          <p:nvPr/>
        </p:nvSpPr>
        <p:spPr>
          <a:xfrm rot="10800000">
            <a:off x="4595281" y="2430632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72B4FB83-4DF7-581D-AC62-FCB1AC4861AB}"/>
                  </a:ext>
                </a:extLst>
              </p:cNvPr>
              <p:cNvSpPr txBox="1"/>
              <p:nvPr/>
            </p:nvSpPr>
            <p:spPr>
              <a:xfrm>
                <a:off x="2929189" y="4054459"/>
                <a:ext cx="3336363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2+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72B4FB83-4DF7-581D-AC62-FCB1AC4861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9189" y="4054459"/>
                <a:ext cx="3336363" cy="12720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A4E4F-CDE3-2231-AE4B-64CE6577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CA679A-80CD-4D1F-0F13-4ABA5F7F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155CD0-1C1C-080F-288D-D2D50863C3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636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35484-4A25-7A98-A415-12BD80814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A3B4D0-0F49-F85F-5E4F-1E1242C18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DA289B-179E-FE11-818A-1097F339F8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ACA87B5-A9C2-644B-8DFC-23195FA1A2B2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&gt;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BFDC6D73-881F-BA5F-CD1A-50D518AEFF1C}"/>
                  </a:ext>
                </a:extLst>
              </p:cNvPr>
              <p:cNvSpPr txBox="1"/>
              <p:nvPr/>
            </p:nvSpPr>
            <p:spPr>
              <a:xfrm>
                <a:off x="2942190" y="3990775"/>
                <a:ext cx="3336363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1+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…1+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BFDC6D73-881F-BA5F-CD1A-50D518AEFF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2190" y="3990775"/>
                <a:ext cx="3336363" cy="12676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464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3DAD8-76FD-7624-4185-70ABA40C9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2B256B-AA46-C651-2B67-2C1789D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8DC306-4707-4587-CD2A-58697CE71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2304092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2304092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154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D6B3-53C5-AF84-80E3-7CB3B99F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FBD9D3-4632-49DF-BE4A-A5A99587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BD1933-C13E-A25D-5E3B-7A815A357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/>
              <p:nvPr/>
            </p:nvSpPr>
            <p:spPr>
              <a:xfrm>
                <a:off x="3627265" y="2143135"/>
                <a:ext cx="2130258" cy="12858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59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7265" y="2143135"/>
                <a:ext cx="2130258" cy="1285865"/>
              </a:xfrm>
              <a:prstGeom prst="rect">
                <a:avLst/>
              </a:prstGeom>
              <a:blipFill>
                <a:blip r:embed="rId2"/>
                <a:stretch>
                  <a:fillRect r="-14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4B44B3FC-032A-462B-735A-BD44ADFB47F1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9A211F06-45B1-4177-0E7E-D457A8A0DE8F}"/>
                  </a:ext>
                </a:extLst>
              </p:cNvPr>
              <p:cNvSpPr txBox="1"/>
              <p:nvPr/>
            </p:nvSpPr>
            <p:spPr>
              <a:xfrm>
                <a:off x="3411306" y="4001401"/>
                <a:ext cx="2130258" cy="6615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fr-FR" sz="440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,2      0,59</m:t>
                    </m:r>
                  </m:oMath>
                </a14:m>
                <a:r>
                  <a:rPr lang="fr-FR" dirty="0"/>
                  <a:t> 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9A211F06-45B1-4177-0E7E-D457A8A0DE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1306" y="4001401"/>
                <a:ext cx="2130258" cy="661528"/>
              </a:xfrm>
              <a:prstGeom prst="rect">
                <a:avLst/>
              </a:prstGeom>
              <a:blipFill>
                <a:blip r:embed="rId3"/>
                <a:stretch>
                  <a:fillRect r="-169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423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122</Words>
  <Application>Microsoft Office PowerPoint</Application>
  <PresentationFormat>Affichage à l'écran (4:3)</PresentationFormat>
  <Paragraphs>43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39</cp:revision>
  <dcterms:created xsi:type="dcterms:W3CDTF">2023-02-07T14:55:57Z</dcterms:created>
  <dcterms:modified xsi:type="dcterms:W3CDTF">2026-08-16T06:14:01Z</dcterms:modified>
</cp:coreProperties>
</file>