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4" r:id="rId3"/>
    <p:sldId id="278" r:id="rId4"/>
    <p:sldId id="279" r:id="rId5"/>
    <p:sldId id="280" r:id="rId6"/>
    <p:sldId id="281" r:id="rId7"/>
    <p:sldId id="282" r:id="rId8"/>
    <p:sldId id="283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revois les probabilités.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jour que l’on sera demain.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jour que l’on sera demain. </a:t>
            </a: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OUI. Il n’y a pas de doute.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</p:spTree>
    <p:extLst>
      <p:ext uri="{BB962C8B-B14F-4D97-AF65-F5344CB8AC3E}">
        <p14:creationId xmlns:p14="http://schemas.microsoft.com/office/powerpoint/2010/main" val="197085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côté où va tomber une pièce que je lance en l’air.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172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côté où va tomber une pièce que je lance en l’air.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Non. Cela peut être pile, ou face. 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</p:spTree>
    <p:extLst>
      <p:ext uri="{BB962C8B-B14F-4D97-AF65-F5344CB8AC3E}">
        <p14:creationId xmlns:p14="http://schemas.microsoft.com/office/powerpoint/2010/main" val="284712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l’heure de la fin de l’école. 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637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l’heure de la fin de l’école. 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Oui. C’est 16h30.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</p:spTree>
    <p:extLst>
      <p:ext uri="{BB962C8B-B14F-4D97-AF65-F5344CB8AC3E}">
        <p14:creationId xmlns:p14="http://schemas.microsoft.com/office/powerpoint/2010/main" val="204131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nombre sur lequel le dé que je lance va s’arrêter.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281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sûr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nombre sur lequel le dé que je lance va s’arrêter.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6475581" cy="12311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Non. Si c’est un dé à 6 faces, il y a 6 possibilités: 1,2,3,4,5 ou 6.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4/4</a:t>
            </a:r>
          </a:p>
        </p:txBody>
      </p:sp>
    </p:spTree>
    <p:extLst>
      <p:ext uri="{BB962C8B-B14F-4D97-AF65-F5344CB8AC3E}">
        <p14:creationId xmlns:p14="http://schemas.microsoft.com/office/powerpoint/2010/main" val="18883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475</Words>
  <Application>Microsoft Office PowerPoint</Application>
  <PresentationFormat>Affichage à l'écran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Réponds sur l’ardoise. </vt:lpstr>
      <vt:lpstr>Correction</vt:lpstr>
      <vt:lpstr>Réponds sur l’ardoise. </vt:lpstr>
      <vt:lpstr>Correction</vt:lpstr>
      <vt:lpstr>Réponds sur l’ardoise. </vt:lpstr>
      <vt:lpstr>Correction</vt:lpstr>
      <vt:lpstr>Réponds sur l’ardoise.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69</cp:revision>
  <dcterms:created xsi:type="dcterms:W3CDTF">2023-02-07T14:55:57Z</dcterms:created>
  <dcterms:modified xsi:type="dcterms:W3CDTF">2026-08-03T19:34:39Z</dcterms:modified>
</cp:coreProperties>
</file>