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289" r:id="rId2"/>
    <p:sldId id="294" r:id="rId3"/>
    <p:sldId id="295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CC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54" autoAdjust="0"/>
    <p:restoredTop sz="87575" autoAdjust="0"/>
  </p:normalViewPr>
  <p:slideViewPr>
    <p:cSldViewPr snapToGrid="0">
      <p:cViewPr>
        <p:scale>
          <a:sx n="75" d="100"/>
          <a:sy n="75" d="100"/>
        </p:scale>
        <p:origin x="2502" y="49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294D68-82EB-48F5-92CA-412FD72E34BB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487BC6-1056-4939-9AA7-B699BF2D7B8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6012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487BC6-1056-4939-9AA7-B699BF2D7B84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59000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487BC6-1056-4939-9AA7-B699BF2D7B84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4094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82C5615-D8B7-D2EE-D904-0158E080B2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  <a:solidFill>
            <a:srgbClr val="0070C0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649556" cy="156966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déterminer tous les diviseurs d’un nombre entier inférieur ou égal à 30.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84D72A-A575-5C20-55C6-769877D71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 dirty="0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868EE32E-5C54-99DD-6893-12CB652422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90DF779E-56B3-DC13-72CF-4BC0829A323D}"/>
              </a:ext>
            </a:extLst>
          </p:cNvPr>
          <p:cNvSpPr txBox="1"/>
          <p:nvPr/>
        </p:nvSpPr>
        <p:spPr>
          <a:xfrm>
            <a:off x="1156587" y="1372913"/>
            <a:ext cx="6830825" cy="164981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sz="32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Dessine dans ton cahier tous les rectangles que l’on peut construire avec exactement 18 carreaux. </a:t>
            </a:r>
            <a:endParaRPr lang="fr-FR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212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AF812AC-4AB5-587E-6159-AAFAEFD3B36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0337" b="32964"/>
          <a:stretch/>
        </p:blipFill>
        <p:spPr>
          <a:xfrm>
            <a:off x="349066" y="2475116"/>
            <a:ext cx="8445867" cy="4382884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BD84D72A-A575-5C20-55C6-769877D71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868EE32E-5C54-99DD-6893-12CB652422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BA54B16-4E84-BA33-3692-8F5A9DD9895D}"/>
              </a:ext>
            </a:extLst>
          </p:cNvPr>
          <p:cNvSpPr/>
          <p:nvPr/>
        </p:nvSpPr>
        <p:spPr>
          <a:xfrm>
            <a:off x="1813248" y="3012708"/>
            <a:ext cx="6329802" cy="341369"/>
          </a:xfrm>
          <a:prstGeom prst="rect">
            <a:avLst/>
          </a:prstGeom>
          <a:noFill/>
          <a:ln w="28575">
            <a:solidFill>
              <a:srgbClr val="00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tx1"/>
                </a:solidFill>
              </a:rPr>
              <a:t>1×18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C06959-9BDE-CBA1-40DF-CEB7D9051012}"/>
              </a:ext>
            </a:extLst>
          </p:cNvPr>
          <p:cNvSpPr/>
          <p:nvPr/>
        </p:nvSpPr>
        <p:spPr>
          <a:xfrm>
            <a:off x="1813248" y="3720985"/>
            <a:ext cx="3143687" cy="678417"/>
          </a:xfrm>
          <a:prstGeom prst="rect">
            <a:avLst/>
          </a:prstGeom>
          <a:noFill/>
          <a:ln w="28575">
            <a:solidFill>
              <a:srgbClr val="00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chemeClr val="tx1"/>
                </a:solidFill>
              </a:rPr>
              <a:t>2×9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3649DDB-0127-AFBC-407C-176D89DE4DFE}"/>
              </a:ext>
            </a:extLst>
          </p:cNvPr>
          <p:cNvSpPr/>
          <p:nvPr/>
        </p:nvSpPr>
        <p:spPr>
          <a:xfrm>
            <a:off x="1813248" y="4766309"/>
            <a:ext cx="2090648" cy="1029429"/>
          </a:xfrm>
          <a:prstGeom prst="rect">
            <a:avLst/>
          </a:prstGeom>
          <a:noFill/>
          <a:ln w="28575">
            <a:solidFill>
              <a:srgbClr val="00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tx1"/>
                </a:solidFill>
              </a:rPr>
              <a:t>3×6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05387D7-E4E4-C095-D432-FEB6344BC39E}"/>
              </a:ext>
            </a:extLst>
          </p:cNvPr>
          <p:cNvSpPr txBox="1"/>
          <p:nvPr/>
        </p:nvSpPr>
        <p:spPr>
          <a:xfrm>
            <a:off x="1213737" y="995989"/>
            <a:ext cx="6830825" cy="164981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sz="32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Dessine dans ton cahier tous les rectangles que l’on peut construire avec exactement 18 carreaux. </a:t>
            </a:r>
            <a:endParaRPr lang="fr-FR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2614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53</Words>
  <Application>Microsoft Office PowerPoint</Application>
  <PresentationFormat>Affichage à l'écran (4:3)</PresentationFormat>
  <Paragraphs>9</Paragraphs>
  <Slides>3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10" baseType="lpstr">
      <vt:lpstr>Aptos</vt:lpstr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Présentation PowerPoint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51</cp:revision>
  <dcterms:created xsi:type="dcterms:W3CDTF">2023-02-07T14:55:57Z</dcterms:created>
  <dcterms:modified xsi:type="dcterms:W3CDTF">2026-08-03T07:44:47Z</dcterms:modified>
</cp:coreProperties>
</file>