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66" d="100"/>
          <a:sy n="66" d="100"/>
        </p:scale>
        <p:origin x="2692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362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50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99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9021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9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585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06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53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9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68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8FCBD6-F088-483B-BA59-8D67760E346D}" type="datetimeFigureOut">
              <a:rPr lang="fr-FR" smtClean="0"/>
              <a:t>11/08/2026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0EA067-1C70-441E-82AC-D6F0161B07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22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255344BB-8349-168A-AB40-4C0AAD4CFC0C}"/>
              </a:ext>
            </a:extLst>
          </p:cNvPr>
          <p:cNvGrpSpPr/>
          <p:nvPr/>
        </p:nvGrpSpPr>
        <p:grpSpPr>
          <a:xfrm>
            <a:off x="515444" y="690490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98B0D9BD-5BE2-2BFE-41CA-D22643FA9DEF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035C8DE7-8915-FDAA-C841-6F9531E1FE2B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A1F40C57-FACF-343C-6365-15F53A48C01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C0AC8D76-4EEB-92B9-4249-FC987BF47A0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83138C72-9A73-59EC-9F54-8FFC149BD02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F91F37E2-EFE2-31EB-7FF1-63E57F2EA64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2A7B28BF-214D-C58B-1BD1-D796539BCC75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1BEC201-5D93-5117-B770-BCDE2516C38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4E1FD10F-ADD4-081B-03B7-2E0F6034AE0C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BD8ADA3C-5B62-5066-6D8C-DD9F329F33B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55DFE23F-0FB5-228A-F60C-D29B894D346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90AED3B-819D-069A-9A31-7C3B2E9F15BC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E02DB952-B7E7-5DC4-92A3-12A636CF240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A86563D8-8531-A29C-F827-145DD2CFCCA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33CF96CC-9FB0-0EA8-35FF-2CE2781E0D9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68AB81DD-350B-C134-F8D1-1B37DBCC7E4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92A7E81F-F6EE-7DAD-8BA1-BAB1B38AA21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F509FB20-1BA4-DE88-59BB-D685C0FCE62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4C2BA278-B52D-781F-650B-20FE5E23A0A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F14DDEB9-31D3-7222-0598-2E7E2CC0379C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32D94CFB-CB19-DACB-8298-46CD54E4FB3C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2846A30F-21A9-488F-8793-2AB6DAFA15CB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9FE7857-E64B-B64D-6ACC-0A9BD36FA954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ECDD31FF-08BC-0C08-D70D-723CB02B800B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AE3B2D61-3E29-9701-A04D-35E0251A7CE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831673E8-2FE9-759D-72D3-1C09DE81E7A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882CFCC8-7795-DE22-5952-D5C5AAD5C49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FFCF279C-E79F-1C22-36CA-4A7BF5AFEDC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F34DC699-EBF9-5429-785E-8DD9B03CE01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0EAD5536-9761-0411-DF30-DF02077F8BB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F3705284-72AB-EEC7-7EEE-87817C52FE2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2694B798-D512-5EF2-29D1-9C6BA3F7060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9138D3B2-515D-D4AE-25D3-CA427911816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6E261AB-AD33-3727-9269-238F7473F8F4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6207F97B-A508-9458-1348-E64409D22BB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557EDDE8-C0BF-7084-9F76-896B4826A55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439A8786-9EF3-4B2C-D00A-42FD54C34219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8B6EAE2F-C3B1-D391-3C01-6B853790EEED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51A69CC8-9DAD-6E24-E068-B6F00DA0F674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467C894D-5CD2-A9F5-6DEF-197CD56010E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7D5E01AD-2C54-4D32-075C-C51737618BF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55422AED-4486-7A88-ABB9-D6DF098D22D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588BDCC1-A8DF-1D84-B94C-FF1AFD1BAD5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4" name="Cube 83">
                <a:extLst>
                  <a:ext uri="{FF2B5EF4-FFF2-40B4-BE49-F238E27FC236}">
                    <a16:creationId xmlns:a16="http://schemas.microsoft.com/office/drawing/2014/main" id="{CC8062BD-F187-3890-BA10-B750C4B49BE3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74E751B7-6D41-C134-69BE-D216FDB63D26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8CCE8A87-56FA-B6EC-1CC5-49F503470B7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12FE52C6-297E-2CC0-D361-B34A69846A0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F50AE5C4-19BF-7D86-9C6D-7989F3B4DD7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315AA131-3488-40E4-7142-1BFF9E316CF9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419FE44F-60AE-6054-72D1-DC86E6E4293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E9D0ED49-F2E9-E302-C0F8-28EB0662396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5E0327CF-BDF5-5075-BB92-9429DD2C029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08FC5F49-2AD8-8AB4-000A-C54186706A4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Cube 72">
                <a:extLst>
                  <a:ext uri="{FF2B5EF4-FFF2-40B4-BE49-F238E27FC236}">
                    <a16:creationId xmlns:a16="http://schemas.microsoft.com/office/drawing/2014/main" id="{61408320-FDA4-85E2-03BB-E583BCA22CF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C2D82AA1-2081-865E-1F67-87A23ED07DEB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61A19535-5A4F-7F08-6CED-5956E420CAE3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212893FE-D920-37D8-5145-65DE295EE50B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EABAF467-E788-1B7F-BBB2-C7C9018DDB3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3EE124F1-E3AA-36EA-F0D5-29E5CA61B8B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110D7051-A8E5-5DCA-62C7-842A897FE02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4FF289ED-128F-5895-92C7-E862663CDF1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FB197A35-E1CE-C175-80E2-79C1FDFF918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17186BC4-087F-937C-D1D4-43903ABCAA4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CCD7592D-D1AE-209A-E5A5-9041BA92F33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F0954D60-4D53-1455-0C9D-A88E5F2D9D7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EB950D79-09DD-E983-BCC8-483C6D5EE5B6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60F2D431-F1D7-DD20-4A03-0C1322ECEBD7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47452C19-ED16-93E2-19CA-D2B7E01D669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Cube 45">
                <a:extLst>
                  <a:ext uri="{FF2B5EF4-FFF2-40B4-BE49-F238E27FC236}">
                    <a16:creationId xmlns:a16="http://schemas.microsoft.com/office/drawing/2014/main" id="{D6F01E62-DB62-4294-6B84-61AC9983FD1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Cube 46">
                <a:extLst>
                  <a:ext uri="{FF2B5EF4-FFF2-40B4-BE49-F238E27FC236}">
                    <a16:creationId xmlns:a16="http://schemas.microsoft.com/office/drawing/2014/main" id="{1357DEC1-BC61-56F1-5967-9575B448308C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3B6E07F4-FC5A-1635-21C6-245D863CD84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Cube 48">
                <a:extLst>
                  <a:ext uri="{FF2B5EF4-FFF2-40B4-BE49-F238E27FC236}">
                    <a16:creationId xmlns:a16="http://schemas.microsoft.com/office/drawing/2014/main" id="{FCBC188E-14AC-E989-4862-DECBEFD4B40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Cube 49">
                <a:extLst>
                  <a:ext uri="{FF2B5EF4-FFF2-40B4-BE49-F238E27FC236}">
                    <a16:creationId xmlns:a16="http://schemas.microsoft.com/office/drawing/2014/main" id="{B49E21E8-3004-1B2E-987E-34787AA41F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Cube 50">
                <a:extLst>
                  <a:ext uri="{FF2B5EF4-FFF2-40B4-BE49-F238E27FC236}">
                    <a16:creationId xmlns:a16="http://schemas.microsoft.com/office/drawing/2014/main" id="{4405438E-C317-09E0-80E2-B52C023F91B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Cube 51">
                <a:extLst>
                  <a:ext uri="{FF2B5EF4-FFF2-40B4-BE49-F238E27FC236}">
                    <a16:creationId xmlns:a16="http://schemas.microsoft.com/office/drawing/2014/main" id="{056A899F-EA22-28D5-F432-E56723D90BB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Cube 52">
                <a:extLst>
                  <a:ext uri="{FF2B5EF4-FFF2-40B4-BE49-F238E27FC236}">
                    <a16:creationId xmlns:a16="http://schemas.microsoft.com/office/drawing/2014/main" id="{53D4065C-A715-258D-677C-F175E32AE76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Cube 53">
                <a:extLst>
                  <a:ext uri="{FF2B5EF4-FFF2-40B4-BE49-F238E27FC236}">
                    <a16:creationId xmlns:a16="http://schemas.microsoft.com/office/drawing/2014/main" id="{AC3F6EB8-7777-49CC-01F3-F16ECF4CBA35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9EAF937B-7139-9A02-5602-A17DB8ABAEE0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5" name="Cube 34">
                <a:extLst>
                  <a:ext uri="{FF2B5EF4-FFF2-40B4-BE49-F238E27FC236}">
                    <a16:creationId xmlns:a16="http://schemas.microsoft.com/office/drawing/2014/main" id="{21F8A334-A42A-D8F9-19BC-AA011A853941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Cube 35">
                <a:extLst>
                  <a:ext uri="{FF2B5EF4-FFF2-40B4-BE49-F238E27FC236}">
                    <a16:creationId xmlns:a16="http://schemas.microsoft.com/office/drawing/2014/main" id="{F4639A77-11E5-413B-0660-B076CAC79978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Cube 36">
                <a:extLst>
                  <a:ext uri="{FF2B5EF4-FFF2-40B4-BE49-F238E27FC236}">
                    <a16:creationId xmlns:a16="http://schemas.microsoft.com/office/drawing/2014/main" id="{FA8085D1-AF3C-E22D-CF4E-BFE7AD0F51F3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Cube 37">
                <a:extLst>
                  <a:ext uri="{FF2B5EF4-FFF2-40B4-BE49-F238E27FC236}">
                    <a16:creationId xmlns:a16="http://schemas.microsoft.com/office/drawing/2014/main" id="{6FDF5CDE-36D4-BF75-6564-4BBCC21DAA8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id="{44BFEF43-E6B1-CAB2-0BF9-5225FFA2FFB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Cube 39">
                <a:extLst>
                  <a:ext uri="{FF2B5EF4-FFF2-40B4-BE49-F238E27FC236}">
                    <a16:creationId xmlns:a16="http://schemas.microsoft.com/office/drawing/2014/main" id="{9B5042A5-2B05-D443-C535-D3F84C36EF8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Cube 40">
                <a:extLst>
                  <a:ext uri="{FF2B5EF4-FFF2-40B4-BE49-F238E27FC236}">
                    <a16:creationId xmlns:a16="http://schemas.microsoft.com/office/drawing/2014/main" id="{2D593B5D-A624-1C62-7D59-3372C2F7BE4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Cube 41">
                <a:extLst>
                  <a:ext uri="{FF2B5EF4-FFF2-40B4-BE49-F238E27FC236}">
                    <a16:creationId xmlns:a16="http://schemas.microsoft.com/office/drawing/2014/main" id="{E97E85AE-8804-DF8A-B7BB-C64D72481B7E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Cube 42">
                <a:extLst>
                  <a:ext uri="{FF2B5EF4-FFF2-40B4-BE49-F238E27FC236}">
                    <a16:creationId xmlns:a16="http://schemas.microsoft.com/office/drawing/2014/main" id="{5F2D0338-28C2-3899-8527-F487F844B37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79BDD318-7E50-F0E1-8D26-F70B374D8F1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86F89245-5671-E69E-9B51-1A2359362348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5" name="Cube 24">
                <a:extLst>
                  <a:ext uri="{FF2B5EF4-FFF2-40B4-BE49-F238E27FC236}">
                    <a16:creationId xmlns:a16="http://schemas.microsoft.com/office/drawing/2014/main" id="{B512454D-4387-EBC2-53F2-370B4E9A8676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Cube 25">
                <a:extLst>
                  <a:ext uri="{FF2B5EF4-FFF2-40B4-BE49-F238E27FC236}">
                    <a16:creationId xmlns:a16="http://schemas.microsoft.com/office/drawing/2014/main" id="{E2B554C7-A75B-2DA2-E8EA-662443E0C028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ADB0EF10-C039-2720-2F71-E84927B4C1F3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6FD12654-4AF9-BC33-0214-7DE4732632D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Cube 28">
                <a:extLst>
                  <a:ext uri="{FF2B5EF4-FFF2-40B4-BE49-F238E27FC236}">
                    <a16:creationId xmlns:a16="http://schemas.microsoft.com/office/drawing/2014/main" id="{42C1644A-80B0-0872-00F8-CACA09B16DD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Cube 29">
                <a:extLst>
                  <a:ext uri="{FF2B5EF4-FFF2-40B4-BE49-F238E27FC236}">
                    <a16:creationId xmlns:a16="http://schemas.microsoft.com/office/drawing/2014/main" id="{5AFF4262-6759-E0B8-11E3-84354DE039B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65F79E55-8BB0-A43E-7C76-47839C6A46E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A5518148-3726-6016-1B0B-5835FCCB1721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Cube 32">
                <a:extLst>
                  <a:ext uri="{FF2B5EF4-FFF2-40B4-BE49-F238E27FC236}">
                    <a16:creationId xmlns:a16="http://schemas.microsoft.com/office/drawing/2014/main" id="{C151735B-4FE3-EEB0-F953-666B4827A765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Cube 33">
                <a:extLst>
                  <a:ext uri="{FF2B5EF4-FFF2-40B4-BE49-F238E27FC236}">
                    <a16:creationId xmlns:a16="http://schemas.microsoft.com/office/drawing/2014/main" id="{219B2E75-47ED-8F7D-9382-03EF20FE989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5EB42B30-3685-7536-14D2-6A4D6C5922B8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5" name="Cube 14">
                <a:extLst>
                  <a:ext uri="{FF2B5EF4-FFF2-40B4-BE49-F238E27FC236}">
                    <a16:creationId xmlns:a16="http://schemas.microsoft.com/office/drawing/2014/main" id="{390A1335-1619-8E6E-D47D-AA99FC4747B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Cube 15">
                <a:extLst>
                  <a:ext uri="{FF2B5EF4-FFF2-40B4-BE49-F238E27FC236}">
                    <a16:creationId xmlns:a16="http://schemas.microsoft.com/office/drawing/2014/main" id="{FF5D517E-1B03-0CB3-7573-5BB0B7F297A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Cube 16">
                <a:extLst>
                  <a:ext uri="{FF2B5EF4-FFF2-40B4-BE49-F238E27FC236}">
                    <a16:creationId xmlns:a16="http://schemas.microsoft.com/office/drawing/2014/main" id="{4B77195C-A157-B5C8-C2A5-D24ECCF13FB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Cube 17">
                <a:extLst>
                  <a:ext uri="{FF2B5EF4-FFF2-40B4-BE49-F238E27FC236}">
                    <a16:creationId xmlns:a16="http://schemas.microsoft.com/office/drawing/2014/main" id="{C514396D-D9D6-9CB6-D317-0D64F6D058C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Cube 18">
                <a:extLst>
                  <a:ext uri="{FF2B5EF4-FFF2-40B4-BE49-F238E27FC236}">
                    <a16:creationId xmlns:a16="http://schemas.microsoft.com/office/drawing/2014/main" id="{B43619D7-9EAA-BC3D-FA2B-A0640BA236A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Cube 19">
                <a:extLst>
                  <a:ext uri="{FF2B5EF4-FFF2-40B4-BE49-F238E27FC236}">
                    <a16:creationId xmlns:a16="http://schemas.microsoft.com/office/drawing/2014/main" id="{50EDC0F3-203B-A116-FC77-D9C1BB31818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D28317A1-3B1B-7E55-1464-6E9B4D4EA1E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82294858-DB36-5BD4-C51A-3285B388B91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Cube 22">
                <a:extLst>
                  <a:ext uri="{FF2B5EF4-FFF2-40B4-BE49-F238E27FC236}">
                    <a16:creationId xmlns:a16="http://schemas.microsoft.com/office/drawing/2014/main" id="{9E89647E-A52E-B297-7D5D-959D7146C61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Cube 23">
                <a:extLst>
                  <a:ext uri="{FF2B5EF4-FFF2-40B4-BE49-F238E27FC236}">
                    <a16:creationId xmlns:a16="http://schemas.microsoft.com/office/drawing/2014/main" id="{C12C849D-2BC6-E347-90B8-AD3291C969D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115" name="Groupe 114">
            <a:extLst>
              <a:ext uri="{FF2B5EF4-FFF2-40B4-BE49-F238E27FC236}">
                <a16:creationId xmlns:a16="http://schemas.microsoft.com/office/drawing/2014/main" id="{38B7E585-3EEA-B5EF-4493-B2D6C3A62DD8}"/>
              </a:ext>
            </a:extLst>
          </p:cNvPr>
          <p:cNvGrpSpPr/>
          <p:nvPr/>
        </p:nvGrpSpPr>
        <p:grpSpPr>
          <a:xfrm>
            <a:off x="3728677" y="708137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116" name="Groupe 115">
              <a:extLst>
                <a:ext uri="{FF2B5EF4-FFF2-40B4-BE49-F238E27FC236}">
                  <a16:creationId xmlns:a16="http://schemas.microsoft.com/office/drawing/2014/main" id="{BD9E2806-32F7-167B-0DFC-A797138781B7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16" name="Cube 215">
                <a:extLst>
                  <a:ext uri="{FF2B5EF4-FFF2-40B4-BE49-F238E27FC236}">
                    <a16:creationId xmlns:a16="http://schemas.microsoft.com/office/drawing/2014/main" id="{F1BA1DB8-2485-C09B-25DF-0E9BD437966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7" name="Cube 216">
                <a:extLst>
                  <a:ext uri="{FF2B5EF4-FFF2-40B4-BE49-F238E27FC236}">
                    <a16:creationId xmlns:a16="http://schemas.microsoft.com/office/drawing/2014/main" id="{C133E746-4FFB-3832-8BF0-682BC63873C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8" name="Cube 217">
                <a:extLst>
                  <a:ext uri="{FF2B5EF4-FFF2-40B4-BE49-F238E27FC236}">
                    <a16:creationId xmlns:a16="http://schemas.microsoft.com/office/drawing/2014/main" id="{0C4CFD5F-BDFF-7278-A7F4-85363A86C55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9" name="Cube 218">
                <a:extLst>
                  <a:ext uri="{FF2B5EF4-FFF2-40B4-BE49-F238E27FC236}">
                    <a16:creationId xmlns:a16="http://schemas.microsoft.com/office/drawing/2014/main" id="{0BBD0024-4E55-CCCD-2221-882AA6CE1571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0" name="Cube 219">
                <a:extLst>
                  <a:ext uri="{FF2B5EF4-FFF2-40B4-BE49-F238E27FC236}">
                    <a16:creationId xmlns:a16="http://schemas.microsoft.com/office/drawing/2014/main" id="{268D1C85-3291-C82A-5296-CF8D6637FCB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1" name="Cube 220">
                <a:extLst>
                  <a:ext uri="{FF2B5EF4-FFF2-40B4-BE49-F238E27FC236}">
                    <a16:creationId xmlns:a16="http://schemas.microsoft.com/office/drawing/2014/main" id="{E1FCCAAC-C955-06AA-2FC5-88E4EEC0A83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2" name="Cube 221">
                <a:extLst>
                  <a:ext uri="{FF2B5EF4-FFF2-40B4-BE49-F238E27FC236}">
                    <a16:creationId xmlns:a16="http://schemas.microsoft.com/office/drawing/2014/main" id="{99AD961B-3BF9-8FF3-7A50-497B8BF6A4C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3" name="Cube 222">
                <a:extLst>
                  <a:ext uri="{FF2B5EF4-FFF2-40B4-BE49-F238E27FC236}">
                    <a16:creationId xmlns:a16="http://schemas.microsoft.com/office/drawing/2014/main" id="{7C439D90-5226-EE77-97CF-7B2282847E96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4" name="Cube 223">
                <a:extLst>
                  <a:ext uri="{FF2B5EF4-FFF2-40B4-BE49-F238E27FC236}">
                    <a16:creationId xmlns:a16="http://schemas.microsoft.com/office/drawing/2014/main" id="{B55DC50E-D410-7728-4236-58A1E7F35D2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5" name="Cube 224">
                <a:extLst>
                  <a:ext uri="{FF2B5EF4-FFF2-40B4-BE49-F238E27FC236}">
                    <a16:creationId xmlns:a16="http://schemas.microsoft.com/office/drawing/2014/main" id="{5AEFD065-7C99-7C9E-7F32-4A77755ACBA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7" name="Groupe 116">
              <a:extLst>
                <a:ext uri="{FF2B5EF4-FFF2-40B4-BE49-F238E27FC236}">
                  <a16:creationId xmlns:a16="http://schemas.microsoft.com/office/drawing/2014/main" id="{09D176A1-83D2-70AC-B803-E003B23C4C28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06" name="Cube 205">
                <a:extLst>
                  <a:ext uri="{FF2B5EF4-FFF2-40B4-BE49-F238E27FC236}">
                    <a16:creationId xmlns:a16="http://schemas.microsoft.com/office/drawing/2014/main" id="{115BE1CC-6E33-168E-DDAC-DEB6D95B7C6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" name="Cube 206">
                <a:extLst>
                  <a:ext uri="{FF2B5EF4-FFF2-40B4-BE49-F238E27FC236}">
                    <a16:creationId xmlns:a16="http://schemas.microsoft.com/office/drawing/2014/main" id="{CEA910B4-802B-54B3-17F9-FA11B9207D5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" name="Cube 207">
                <a:extLst>
                  <a:ext uri="{FF2B5EF4-FFF2-40B4-BE49-F238E27FC236}">
                    <a16:creationId xmlns:a16="http://schemas.microsoft.com/office/drawing/2014/main" id="{D627FAAC-63E3-FD08-6AF1-55153B35FD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" name="Cube 208">
                <a:extLst>
                  <a:ext uri="{FF2B5EF4-FFF2-40B4-BE49-F238E27FC236}">
                    <a16:creationId xmlns:a16="http://schemas.microsoft.com/office/drawing/2014/main" id="{01624183-3A51-02A5-5653-3B493F81608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0" name="Cube 209">
                <a:extLst>
                  <a:ext uri="{FF2B5EF4-FFF2-40B4-BE49-F238E27FC236}">
                    <a16:creationId xmlns:a16="http://schemas.microsoft.com/office/drawing/2014/main" id="{A033E441-CB16-2332-EDE8-359D07E668F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1" name="Cube 210">
                <a:extLst>
                  <a:ext uri="{FF2B5EF4-FFF2-40B4-BE49-F238E27FC236}">
                    <a16:creationId xmlns:a16="http://schemas.microsoft.com/office/drawing/2014/main" id="{07DE85BB-4E05-FA34-9C24-B8C6D1F291BE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2" name="Cube 211">
                <a:extLst>
                  <a:ext uri="{FF2B5EF4-FFF2-40B4-BE49-F238E27FC236}">
                    <a16:creationId xmlns:a16="http://schemas.microsoft.com/office/drawing/2014/main" id="{6C6CDE9B-14DD-7764-F042-CDB3ADB907C1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3" name="Cube 212">
                <a:extLst>
                  <a:ext uri="{FF2B5EF4-FFF2-40B4-BE49-F238E27FC236}">
                    <a16:creationId xmlns:a16="http://schemas.microsoft.com/office/drawing/2014/main" id="{F93351C7-CAB5-7C01-D990-F14EDC00CDD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4" name="Cube 213">
                <a:extLst>
                  <a:ext uri="{FF2B5EF4-FFF2-40B4-BE49-F238E27FC236}">
                    <a16:creationId xmlns:a16="http://schemas.microsoft.com/office/drawing/2014/main" id="{E87B2528-5192-926A-F740-A19BCB01622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5" name="Cube 214">
                <a:extLst>
                  <a:ext uri="{FF2B5EF4-FFF2-40B4-BE49-F238E27FC236}">
                    <a16:creationId xmlns:a16="http://schemas.microsoft.com/office/drawing/2014/main" id="{AD6223BD-8267-FE6F-943E-F9ABAEC6D59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8" name="Groupe 117">
              <a:extLst>
                <a:ext uri="{FF2B5EF4-FFF2-40B4-BE49-F238E27FC236}">
                  <a16:creationId xmlns:a16="http://schemas.microsoft.com/office/drawing/2014/main" id="{EE283B41-F1F3-8C71-1DDA-CA2858BC1DBB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96" name="Cube 195">
                <a:extLst>
                  <a:ext uri="{FF2B5EF4-FFF2-40B4-BE49-F238E27FC236}">
                    <a16:creationId xmlns:a16="http://schemas.microsoft.com/office/drawing/2014/main" id="{5DE8FBC2-4CDA-487C-38AB-8E86A76E839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7" name="Cube 196">
                <a:extLst>
                  <a:ext uri="{FF2B5EF4-FFF2-40B4-BE49-F238E27FC236}">
                    <a16:creationId xmlns:a16="http://schemas.microsoft.com/office/drawing/2014/main" id="{919EBE1E-805F-7FC2-08BF-3ECAFBFA046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8" name="Cube 197">
                <a:extLst>
                  <a:ext uri="{FF2B5EF4-FFF2-40B4-BE49-F238E27FC236}">
                    <a16:creationId xmlns:a16="http://schemas.microsoft.com/office/drawing/2014/main" id="{F33F861B-8F5D-FF4F-108A-C7FF1FEE7A8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9" name="Cube 198">
                <a:extLst>
                  <a:ext uri="{FF2B5EF4-FFF2-40B4-BE49-F238E27FC236}">
                    <a16:creationId xmlns:a16="http://schemas.microsoft.com/office/drawing/2014/main" id="{A684F40A-4462-96F7-9E6E-AF0BC4E94BB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0" name="Cube 199">
                <a:extLst>
                  <a:ext uri="{FF2B5EF4-FFF2-40B4-BE49-F238E27FC236}">
                    <a16:creationId xmlns:a16="http://schemas.microsoft.com/office/drawing/2014/main" id="{478EE6AA-4DCF-BC36-BBF1-4CA456265AC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1" name="Cube 200">
                <a:extLst>
                  <a:ext uri="{FF2B5EF4-FFF2-40B4-BE49-F238E27FC236}">
                    <a16:creationId xmlns:a16="http://schemas.microsoft.com/office/drawing/2014/main" id="{FB8D0733-685C-CBAF-EB84-2BB5E608615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2" name="Cube 201">
                <a:extLst>
                  <a:ext uri="{FF2B5EF4-FFF2-40B4-BE49-F238E27FC236}">
                    <a16:creationId xmlns:a16="http://schemas.microsoft.com/office/drawing/2014/main" id="{D267AD9D-130D-888C-D85A-7FB654B8432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3" name="Cube 202">
                <a:extLst>
                  <a:ext uri="{FF2B5EF4-FFF2-40B4-BE49-F238E27FC236}">
                    <a16:creationId xmlns:a16="http://schemas.microsoft.com/office/drawing/2014/main" id="{E6D6C5E0-F0E6-AF05-37FB-E648AAF04CD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4" name="Cube 203">
                <a:extLst>
                  <a:ext uri="{FF2B5EF4-FFF2-40B4-BE49-F238E27FC236}">
                    <a16:creationId xmlns:a16="http://schemas.microsoft.com/office/drawing/2014/main" id="{26C74584-1C1C-9E63-1FAE-755F39ECBF7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5" name="Cube 204">
                <a:extLst>
                  <a:ext uri="{FF2B5EF4-FFF2-40B4-BE49-F238E27FC236}">
                    <a16:creationId xmlns:a16="http://schemas.microsoft.com/office/drawing/2014/main" id="{8B16BEAE-2DB2-FAC0-16C9-320D5C10035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9" name="Groupe 118">
              <a:extLst>
                <a:ext uri="{FF2B5EF4-FFF2-40B4-BE49-F238E27FC236}">
                  <a16:creationId xmlns:a16="http://schemas.microsoft.com/office/drawing/2014/main" id="{1B1B11C3-9BD7-2E77-CDC8-54D87F4EDBEC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86" name="Cube 185">
                <a:extLst>
                  <a:ext uri="{FF2B5EF4-FFF2-40B4-BE49-F238E27FC236}">
                    <a16:creationId xmlns:a16="http://schemas.microsoft.com/office/drawing/2014/main" id="{0649A36A-2991-B8E2-AB53-47E009BB0D1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7" name="Cube 186">
                <a:extLst>
                  <a:ext uri="{FF2B5EF4-FFF2-40B4-BE49-F238E27FC236}">
                    <a16:creationId xmlns:a16="http://schemas.microsoft.com/office/drawing/2014/main" id="{6DD49D92-C283-3F22-DABB-982DAABFB0D7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8" name="Cube 187">
                <a:extLst>
                  <a:ext uri="{FF2B5EF4-FFF2-40B4-BE49-F238E27FC236}">
                    <a16:creationId xmlns:a16="http://schemas.microsoft.com/office/drawing/2014/main" id="{33E457E3-28D4-0038-A55D-350C03180B9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9" name="Cube 188">
                <a:extLst>
                  <a:ext uri="{FF2B5EF4-FFF2-40B4-BE49-F238E27FC236}">
                    <a16:creationId xmlns:a16="http://schemas.microsoft.com/office/drawing/2014/main" id="{32836C26-3491-66BC-BEE1-B02593C0580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0" name="Cube 189">
                <a:extLst>
                  <a:ext uri="{FF2B5EF4-FFF2-40B4-BE49-F238E27FC236}">
                    <a16:creationId xmlns:a16="http://schemas.microsoft.com/office/drawing/2014/main" id="{7CEEF906-DBCC-9AA4-43F3-94AC2BC59A6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1" name="Cube 190">
                <a:extLst>
                  <a:ext uri="{FF2B5EF4-FFF2-40B4-BE49-F238E27FC236}">
                    <a16:creationId xmlns:a16="http://schemas.microsoft.com/office/drawing/2014/main" id="{759AFB47-5C52-D336-7058-B00508D240A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2" name="Cube 191">
                <a:extLst>
                  <a:ext uri="{FF2B5EF4-FFF2-40B4-BE49-F238E27FC236}">
                    <a16:creationId xmlns:a16="http://schemas.microsoft.com/office/drawing/2014/main" id="{F835A2C4-2A16-4D04-62CA-756D2E2B630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3" name="Cube 192">
                <a:extLst>
                  <a:ext uri="{FF2B5EF4-FFF2-40B4-BE49-F238E27FC236}">
                    <a16:creationId xmlns:a16="http://schemas.microsoft.com/office/drawing/2014/main" id="{13F5879F-1029-F413-7B5E-1E18BC9FD79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4" name="Cube 193">
                <a:extLst>
                  <a:ext uri="{FF2B5EF4-FFF2-40B4-BE49-F238E27FC236}">
                    <a16:creationId xmlns:a16="http://schemas.microsoft.com/office/drawing/2014/main" id="{42FDA9F9-C3D3-2756-2A3E-2E46B527C46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5" name="Cube 194">
                <a:extLst>
                  <a:ext uri="{FF2B5EF4-FFF2-40B4-BE49-F238E27FC236}">
                    <a16:creationId xmlns:a16="http://schemas.microsoft.com/office/drawing/2014/main" id="{16AC752C-10C0-0A0C-7597-DF1E4B756CE5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0" name="Groupe 119">
              <a:extLst>
                <a:ext uri="{FF2B5EF4-FFF2-40B4-BE49-F238E27FC236}">
                  <a16:creationId xmlns:a16="http://schemas.microsoft.com/office/drawing/2014/main" id="{02F00609-AA20-63C3-FE1F-B881DE94FF93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76" name="Cube 175">
                <a:extLst>
                  <a:ext uri="{FF2B5EF4-FFF2-40B4-BE49-F238E27FC236}">
                    <a16:creationId xmlns:a16="http://schemas.microsoft.com/office/drawing/2014/main" id="{C5039B35-8A00-32E3-F552-A3861983C93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7" name="Cube 176">
                <a:extLst>
                  <a:ext uri="{FF2B5EF4-FFF2-40B4-BE49-F238E27FC236}">
                    <a16:creationId xmlns:a16="http://schemas.microsoft.com/office/drawing/2014/main" id="{F594F215-FE41-A262-0D64-D374D902EA4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8" name="Cube 177">
                <a:extLst>
                  <a:ext uri="{FF2B5EF4-FFF2-40B4-BE49-F238E27FC236}">
                    <a16:creationId xmlns:a16="http://schemas.microsoft.com/office/drawing/2014/main" id="{53122885-7D77-1EEE-F9BE-827B2251908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9" name="Cube 178">
                <a:extLst>
                  <a:ext uri="{FF2B5EF4-FFF2-40B4-BE49-F238E27FC236}">
                    <a16:creationId xmlns:a16="http://schemas.microsoft.com/office/drawing/2014/main" id="{3AB35D40-FC3E-B551-50C3-6F2D085193A9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0" name="Cube 179">
                <a:extLst>
                  <a:ext uri="{FF2B5EF4-FFF2-40B4-BE49-F238E27FC236}">
                    <a16:creationId xmlns:a16="http://schemas.microsoft.com/office/drawing/2014/main" id="{C52FB55E-2F7F-DC64-D35D-E8537688544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1" name="Cube 180">
                <a:extLst>
                  <a:ext uri="{FF2B5EF4-FFF2-40B4-BE49-F238E27FC236}">
                    <a16:creationId xmlns:a16="http://schemas.microsoft.com/office/drawing/2014/main" id="{EAFF31B2-991F-0303-6053-EC751A95A2EE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2" name="Cube 181">
                <a:extLst>
                  <a:ext uri="{FF2B5EF4-FFF2-40B4-BE49-F238E27FC236}">
                    <a16:creationId xmlns:a16="http://schemas.microsoft.com/office/drawing/2014/main" id="{DAFAFB8E-6F8D-9D02-EA7A-A9E068938889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3" name="Cube 182">
                <a:extLst>
                  <a:ext uri="{FF2B5EF4-FFF2-40B4-BE49-F238E27FC236}">
                    <a16:creationId xmlns:a16="http://schemas.microsoft.com/office/drawing/2014/main" id="{064B3E23-DE92-C81D-9F16-4138F214331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4" name="Cube 183">
                <a:extLst>
                  <a:ext uri="{FF2B5EF4-FFF2-40B4-BE49-F238E27FC236}">
                    <a16:creationId xmlns:a16="http://schemas.microsoft.com/office/drawing/2014/main" id="{69CCA784-D3F9-1FAD-845C-B217E4B69AA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5" name="Cube 184">
                <a:extLst>
                  <a:ext uri="{FF2B5EF4-FFF2-40B4-BE49-F238E27FC236}">
                    <a16:creationId xmlns:a16="http://schemas.microsoft.com/office/drawing/2014/main" id="{5FD35373-B9A4-87FA-6797-29C7A291251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1" name="Groupe 120">
              <a:extLst>
                <a:ext uri="{FF2B5EF4-FFF2-40B4-BE49-F238E27FC236}">
                  <a16:creationId xmlns:a16="http://schemas.microsoft.com/office/drawing/2014/main" id="{9E9C4810-2A27-8F6B-ABC3-3A50F39E09D6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66" name="Cube 165">
                <a:extLst>
                  <a:ext uri="{FF2B5EF4-FFF2-40B4-BE49-F238E27FC236}">
                    <a16:creationId xmlns:a16="http://schemas.microsoft.com/office/drawing/2014/main" id="{AEBDDB76-AF07-A89D-C6D7-3FA20EEC51E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7" name="Cube 166">
                <a:extLst>
                  <a:ext uri="{FF2B5EF4-FFF2-40B4-BE49-F238E27FC236}">
                    <a16:creationId xmlns:a16="http://schemas.microsoft.com/office/drawing/2014/main" id="{38BE94D4-53D4-1AB7-922E-E95EE844615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8" name="Cube 167">
                <a:extLst>
                  <a:ext uri="{FF2B5EF4-FFF2-40B4-BE49-F238E27FC236}">
                    <a16:creationId xmlns:a16="http://schemas.microsoft.com/office/drawing/2014/main" id="{9E9D7A41-83DB-A132-3154-CC87079CD79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9" name="Cube 168">
                <a:extLst>
                  <a:ext uri="{FF2B5EF4-FFF2-40B4-BE49-F238E27FC236}">
                    <a16:creationId xmlns:a16="http://schemas.microsoft.com/office/drawing/2014/main" id="{F49A4476-0A1A-EBD2-0AB6-DC690BB5CDA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0" name="Cube 169">
                <a:extLst>
                  <a:ext uri="{FF2B5EF4-FFF2-40B4-BE49-F238E27FC236}">
                    <a16:creationId xmlns:a16="http://schemas.microsoft.com/office/drawing/2014/main" id="{4A9B79CC-9A1F-6B35-FEE7-9AF610B6A264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1" name="Cube 170">
                <a:extLst>
                  <a:ext uri="{FF2B5EF4-FFF2-40B4-BE49-F238E27FC236}">
                    <a16:creationId xmlns:a16="http://schemas.microsoft.com/office/drawing/2014/main" id="{12BD187A-5C28-B4BA-4F30-D6F07ED2E7D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2" name="Cube 171">
                <a:extLst>
                  <a:ext uri="{FF2B5EF4-FFF2-40B4-BE49-F238E27FC236}">
                    <a16:creationId xmlns:a16="http://schemas.microsoft.com/office/drawing/2014/main" id="{94C2474D-450D-CBF0-AD4B-050B27046C58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3" name="Cube 172">
                <a:extLst>
                  <a:ext uri="{FF2B5EF4-FFF2-40B4-BE49-F238E27FC236}">
                    <a16:creationId xmlns:a16="http://schemas.microsoft.com/office/drawing/2014/main" id="{CEFA23B8-23C2-D192-3A02-91B03A325EB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4" name="Cube 173">
                <a:extLst>
                  <a:ext uri="{FF2B5EF4-FFF2-40B4-BE49-F238E27FC236}">
                    <a16:creationId xmlns:a16="http://schemas.microsoft.com/office/drawing/2014/main" id="{512DB26C-9E1D-9A4A-0D2F-4803EBC40A9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5" name="Cube 174">
                <a:extLst>
                  <a:ext uri="{FF2B5EF4-FFF2-40B4-BE49-F238E27FC236}">
                    <a16:creationId xmlns:a16="http://schemas.microsoft.com/office/drawing/2014/main" id="{2F27EE43-62AA-12E2-2CC8-F37243062666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2" name="Groupe 121">
              <a:extLst>
                <a:ext uri="{FF2B5EF4-FFF2-40B4-BE49-F238E27FC236}">
                  <a16:creationId xmlns:a16="http://schemas.microsoft.com/office/drawing/2014/main" id="{545F6962-B149-0013-6DB8-E38833990FBC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56" name="Cube 155">
                <a:extLst>
                  <a:ext uri="{FF2B5EF4-FFF2-40B4-BE49-F238E27FC236}">
                    <a16:creationId xmlns:a16="http://schemas.microsoft.com/office/drawing/2014/main" id="{FDFAC666-0FA1-F596-A94F-3849504EBE5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7" name="Cube 156">
                <a:extLst>
                  <a:ext uri="{FF2B5EF4-FFF2-40B4-BE49-F238E27FC236}">
                    <a16:creationId xmlns:a16="http://schemas.microsoft.com/office/drawing/2014/main" id="{40178A01-3A1C-E227-3DA3-5E1CD012D05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8" name="Cube 157">
                <a:extLst>
                  <a:ext uri="{FF2B5EF4-FFF2-40B4-BE49-F238E27FC236}">
                    <a16:creationId xmlns:a16="http://schemas.microsoft.com/office/drawing/2014/main" id="{F0A311C4-493B-FF5B-46FB-2F5E74BE6D1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9" name="Cube 158">
                <a:extLst>
                  <a:ext uri="{FF2B5EF4-FFF2-40B4-BE49-F238E27FC236}">
                    <a16:creationId xmlns:a16="http://schemas.microsoft.com/office/drawing/2014/main" id="{EB216EF9-58F5-045C-7576-75574AC38D9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0" name="Cube 159">
                <a:extLst>
                  <a:ext uri="{FF2B5EF4-FFF2-40B4-BE49-F238E27FC236}">
                    <a16:creationId xmlns:a16="http://schemas.microsoft.com/office/drawing/2014/main" id="{24B8F909-9CCF-D796-306A-D2EE044ECCE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1" name="Cube 160">
                <a:extLst>
                  <a:ext uri="{FF2B5EF4-FFF2-40B4-BE49-F238E27FC236}">
                    <a16:creationId xmlns:a16="http://schemas.microsoft.com/office/drawing/2014/main" id="{7DD70630-FAA0-C1A4-4896-094CB21A5BE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2" name="Cube 161">
                <a:extLst>
                  <a:ext uri="{FF2B5EF4-FFF2-40B4-BE49-F238E27FC236}">
                    <a16:creationId xmlns:a16="http://schemas.microsoft.com/office/drawing/2014/main" id="{4AC44CAF-CC6D-0398-A73C-4D129C45A64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3" name="Cube 162">
                <a:extLst>
                  <a:ext uri="{FF2B5EF4-FFF2-40B4-BE49-F238E27FC236}">
                    <a16:creationId xmlns:a16="http://schemas.microsoft.com/office/drawing/2014/main" id="{3D779651-5679-587C-052F-B84D00B3F08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0C32EB68-199A-1D9A-A567-8D9F1967A13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5" name="Cube 164">
                <a:extLst>
                  <a:ext uri="{FF2B5EF4-FFF2-40B4-BE49-F238E27FC236}">
                    <a16:creationId xmlns:a16="http://schemas.microsoft.com/office/drawing/2014/main" id="{62DC87E3-FE1F-DEA1-8D4A-D4ABE9E11DD5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3" name="Groupe 122">
              <a:extLst>
                <a:ext uri="{FF2B5EF4-FFF2-40B4-BE49-F238E27FC236}">
                  <a16:creationId xmlns:a16="http://schemas.microsoft.com/office/drawing/2014/main" id="{6156CB36-2216-BD0F-66CA-EADE2E7C721B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46" name="Cube 145">
                <a:extLst>
                  <a:ext uri="{FF2B5EF4-FFF2-40B4-BE49-F238E27FC236}">
                    <a16:creationId xmlns:a16="http://schemas.microsoft.com/office/drawing/2014/main" id="{4F1A15F5-C699-8B98-8267-904EE530D0A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7" name="Cube 146">
                <a:extLst>
                  <a:ext uri="{FF2B5EF4-FFF2-40B4-BE49-F238E27FC236}">
                    <a16:creationId xmlns:a16="http://schemas.microsoft.com/office/drawing/2014/main" id="{533F1C9F-D64A-42AE-30D9-2DF01D2AFA4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8" name="Cube 147">
                <a:extLst>
                  <a:ext uri="{FF2B5EF4-FFF2-40B4-BE49-F238E27FC236}">
                    <a16:creationId xmlns:a16="http://schemas.microsoft.com/office/drawing/2014/main" id="{7627A00D-D7AC-C046-8344-EE01DD19B13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9" name="Cube 148">
                <a:extLst>
                  <a:ext uri="{FF2B5EF4-FFF2-40B4-BE49-F238E27FC236}">
                    <a16:creationId xmlns:a16="http://schemas.microsoft.com/office/drawing/2014/main" id="{D0CF99EB-8ABA-63A2-056B-3E5F5CE7688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0" name="Cube 149">
                <a:extLst>
                  <a:ext uri="{FF2B5EF4-FFF2-40B4-BE49-F238E27FC236}">
                    <a16:creationId xmlns:a16="http://schemas.microsoft.com/office/drawing/2014/main" id="{6B307173-AF19-76C0-EF2D-B4A29466F91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1" name="Cube 150">
                <a:extLst>
                  <a:ext uri="{FF2B5EF4-FFF2-40B4-BE49-F238E27FC236}">
                    <a16:creationId xmlns:a16="http://schemas.microsoft.com/office/drawing/2014/main" id="{6D217B9E-965F-6B19-AFB6-8E1728FC9BE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2" name="Cube 151">
                <a:extLst>
                  <a:ext uri="{FF2B5EF4-FFF2-40B4-BE49-F238E27FC236}">
                    <a16:creationId xmlns:a16="http://schemas.microsoft.com/office/drawing/2014/main" id="{1C00B1A5-2928-6A71-716D-5A3DD4C66A3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3" name="Cube 152">
                <a:extLst>
                  <a:ext uri="{FF2B5EF4-FFF2-40B4-BE49-F238E27FC236}">
                    <a16:creationId xmlns:a16="http://schemas.microsoft.com/office/drawing/2014/main" id="{B91E7AB4-482D-3E6F-928C-78B10737498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4" name="Cube 153">
                <a:extLst>
                  <a:ext uri="{FF2B5EF4-FFF2-40B4-BE49-F238E27FC236}">
                    <a16:creationId xmlns:a16="http://schemas.microsoft.com/office/drawing/2014/main" id="{E5B752CE-47DD-4F16-4D69-C263101B98F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5" name="Cube 154">
                <a:extLst>
                  <a:ext uri="{FF2B5EF4-FFF2-40B4-BE49-F238E27FC236}">
                    <a16:creationId xmlns:a16="http://schemas.microsoft.com/office/drawing/2014/main" id="{C913EAE8-5C4D-073B-7417-BFC59AFA7E1D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4" name="Groupe 123">
              <a:extLst>
                <a:ext uri="{FF2B5EF4-FFF2-40B4-BE49-F238E27FC236}">
                  <a16:creationId xmlns:a16="http://schemas.microsoft.com/office/drawing/2014/main" id="{A01F8ACE-AD0C-EA93-9E89-44A1813BBF29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36" name="Cube 135">
                <a:extLst>
                  <a:ext uri="{FF2B5EF4-FFF2-40B4-BE49-F238E27FC236}">
                    <a16:creationId xmlns:a16="http://schemas.microsoft.com/office/drawing/2014/main" id="{2EBB8670-8FF7-0A9B-7488-D661E8FED05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7" name="Cube 136">
                <a:extLst>
                  <a:ext uri="{FF2B5EF4-FFF2-40B4-BE49-F238E27FC236}">
                    <a16:creationId xmlns:a16="http://schemas.microsoft.com/office/drawing/2014/main" id="{F0D9C7C9-01BA-970E-8B6D-B3AB45136BA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8" name="Cube 137">
                <a:extLst>
                  <a:ext uri="{FF2B5EF4-FFF2-40B4-BE49-F238E27FC236}">
                    <a16:creationId xmlns:a16="http://schemas.microsoft.com/office/drawing/2014/main" id="{467C4B0C-DE02-18F9-1BD2-978FB0E4C2C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9" name="Cube 138">
                <a:extLst>
                  <a:ext uri="{FF2B5EF4-FFF2-40B4-BE49-F238E27FC236}">
                    <a16:creationId xmlns:a16="http://schemas.microsoft.com/office/drawing/2014/main" id="{554F9485-BCBA-027D-E0E8-B05419DC986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0" name="Cube 139">
                <a:extLst>
                  <a:ext uri="{FF2B5EF4-FFF2-40B4-BE49-F238E27FC236}">
                    <a16:creationId xmlns:a16="http://schemas.microsoft.com/office/drawing/2014/main" id="{A1BFCFA7-B985-7DA1-D4A5-A7BC7D58222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1" name="Cube 140">
                <a:extLst>
                  <a:ext uri="{FF2B5EF4-FFF2-40B4-BE49-F238E27FC236}">
                    <a16:creationId xmlns:a16="http://schemas.microsoft.com/office/drawing/2014/main" id="{64E211FC-84EE-3816-0FEC-441C2AE691E3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2" name="Cube 141">
                <a:extLst>
                  <a:ext uri="{FF2B5EF4-FFF2-40B4-BE49-F238E27FC236}">
                    <a16:creationId xmlns:a16="http://schemas.microsoft.com/office/drawing/2014/main" id="{13134655-ADA7-3603-6D50-75787001470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3" name="Cube 142">
                <a:extLst>
                  <a:ext uri="{FF2B5EF4-FFF2-40B4-BE49-F238E27FC236}">
                    <a16:creationId xmlns:a16="http://schemas.microsoft.com/office/drawing/2014/main" id="{9A1CA8AF-EF37-4C30-FE4A-9F11B45064CC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4" name="Cube 143">
                <a:extLst>
                  <a:ext uri="{FF2B5EF4-FFF2-40B4-BE49-F238E27FC236}">
                    <a16:creationId xmlns:a16="http://schemas.microsoft.com/office/drawing/2014/main" id="{9454E0B6-B1B2-F0CF-BBD7-FF9EFA1336D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5" name="Cube 144">
                <a:extLst>
                  <a:ext uri="{FF2B5EF4-FFF2-40B4-BE49-F238E27FC236}">
                    <a16:creationId xmlns:a16="http://schemas.microsoft.com/office/drawing/2014/main" id="{56AABDB4-973E-6F4F-60D1-D57D5E45EBF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25" name="Groupe 124">
              <a:extLst>
                <a:ext uri="{FF2B5EF4-FFF2-40B4-BE49-F238E27FC236}">
                  <a16:creationId xmlns:a16="http://schemas.microsoft.com/office/drawing/2014/main" id="{A462E7AF-7EBA-C6A8-F057-024CBBD8ABAA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4BC873AA-92DE-F632-8C67-841CF86FA04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Cube 126">
                <a:extLst>
                  <a:ext uri="{FF2B5EF4-FFF2-40B4-BE49-F238E27FC236}">
                    <a16:creationId xmlns:a16="http://schemas.microsoft.com/office/drawing/2014/main" id="{7FD3B650-F72B-C653-43B4-594F5584B79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Cube 127">
                <a:extLst>
                  <a:ext uri="{FF2B5EF4-FFF2-40B4-BE49-F238E27FC236}">
                    <a16:creationId xmlns:a16="http://schemas.microsoft.com/office/drawing/2014/main" id="{08D5E939-0EB3-4BDF-8DFC-4DA9C62BCC7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Cube 128">
                <a:extLst>
                  <a:ext uri="{FF2B5EF4-FFF2-40B4-BE49-F238E27FC236}">
                    <a16:creationId xmlns:a16="http://schemas.microsoft.com/office/drawing/2014/main" id="{70A62B47-0843-B3DD-64D4-F378F78AA0C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Cube 129">
                <a:extLst>
                  <a:ext uri="{FF2B5EF4-FFF2-40B4-BE49-F238E27FC236}">
                    <a16:creationId xmlns:a16="http://schemas.microsoft.com/office/drawing/2014/main" id="{1247EB78-94FB-4C51-A85D-ED4D6B20BC9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Cube 130">
                <a:extLst>
                  <a:ext uri="{FF2B5EF4-FFF2-40B4-BE49-F238E27FC236}">
                    <a16:creationId xmlns:a16="http://schemas.microsoft.com/office/drawing/2014/main" id="{524652CF-BFDB-5A0A-5E84-ACDF29B9AF7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2" name="Cube 131">
                <a:extLst>
                  <a:ext uri="{FF2B5EF4-FFF2-40B4-BE49-F238E27FC236}">
                    <a16:creationId xmlns:a16="http://schemas.microsoft.com/office/drawing/2014/main" id="{5865BA76-B75D-87A4-1E8D-85FED22FA5D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3" name="Cube 132">
                <a:extLst>
                  <a:ext uri="{FF2B5EF4-FFF2-40B4-BE49-F238E27FC236}">
                    <a16:creationId xmlns:a16="http://schemas.microsoft.com/office/drawing/2014/main" id="{131217D9-A88D-D0BD-A513-9673061AD0EC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4" name="Cube 133">
                <a:extLst>
                  <a:ext uri="{FF2B5EF4-FFF2-40B4-BE49-F238E27FC236}">
                    <a16:creationId xmlns:a16="http://schemas.microsoft.com/office/drawing/2014/main" id="{3279C510-0A8A-3276-6E84-11E1D936B00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5" name="Cube 134">
                <a:extLst>
                  <a:ext uri="{FF2B5EF4-FFF2-40B4-BE49-F238E27FC236}">
                    <a16:creationId xmlns:a16="http://schemas.microsoft.com/office/drawing/2014/main" id="{4E6311BB-B2AC-16D1-5358-DC7D452AA43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226" name="Groupe 225">
            <a:extLst>
              <a:ext uri="{FF2B5EF4-FFF2-40B4-BE49-F238E27FC236}">
                <a16:creationId xmlns:a16="http://schemas.microsoft.com/office/drawing/2014/main" id="{E14DCC3D-2868-27B4-C9AD-999B47A32E85}"/>
              </a:ext>
            </a:extLst>
          </p:cNvPr>
          <p:cNvGrpSpPr/>
          <p:nvPr/>
        </p:nvGrpSpPr>
        <p:grpSpPr>
          <a:xfrm>
            <a:off x="542715" y="3768970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227" name="Groupe 226">
              <a:extLst>
                <a:ext uri="{FF2B5EF4-FFF2-40B4-BE49-F238E27FC236}">
                  <a16:creationId xmlns:a16="http://schemas.microsoft.com/office/drawing/2014/main" id="{D4AD9AE1-1A0F-928A-767F-A709EE753C35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27" name="Cube 326">
                <a:extLst>
                  <a:ext uri="{FF2B5EF4-FFF2-40B4-BE49-F238E27FC236}">
                    <a16:creationId xmlns:a16="http://schemas.microsoft.com/office/drawing/2014/main" id="{C2C6CD50-DEBF-6122-01D6-538E6BC28B7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8" name="Cube 327">
                <a:extLst>
                  <a:ext uri="{FF2B5EF4-FFF2-40B4-BE49-F238E27FC236}">
                    <a16:creationId xmlns:a16="http://schemas.microsoft.com/office/drawing/2014/main" id="{7EECBE6F-BC18-1B4B-AAA7-A6238234D21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9" name="Cube 328">
                <a:extLst>
                  <a:ext uri="{FF2B5EF4-FFF2-40B4-BE49-F238E27FC236}">
                    <a16:creationId xmlns:a16="http://schemas.microsoft.com/office/drawing/2014/main" id="{40FD4F49-2B3D-868F-6F27-71F6449ABA9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0" name="Cube 329">
                <a:extLst>
                  <a:ext uri="{FF2B5EF4-FFF2-40B4-BE49-F238E27FC236}">
                    <a16:creationId xmlns:a16="http://schemas.microsoft.com/office/drawing/2014/main" id="{0FB23C94-ABC5-558C-F42D-D1FFDD2E3E7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1" name="Cube 330">
                <a:extLst>
                  <a:ext uri="{FF2B5EF4-FFF2-40B4-BE49-F238E27FC236}">
                    <a16:creationId xmlns:a16="http://schemas.microsoft.com/office/drawing/2014/main" id="{F35E3083-779F-D2B2-8A0C-56026F182EF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2" name="Cube 331">
                <a:extLst>
                  <a:ext uri="{FF2B5EF4-FFF2-40B4-BE49-F238E27FC236}">
                    <a16:creationId xmlns:a16="http://schemas.microsoft.com/office/drawing/2014/main" id="{7ED638CA-6883-DC16-4956-006BEC12ECD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3" name="Cube 332">
                <a:extLst>
                  <a:ext uri="{FF2B5EF4-FFF2-40B4-BE49-F238E27FC236}">
                    <a16:creationId xmlns:a16="http://schemas.microsoft.com/office/drawing/2014/main" id="{4887602C-EEBA-F2CF-901E-71EABE54C08B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4" name="Cube 333">
                <a:extLst>
                  <a:ext uri="{FF2B5EF4-FFF2-40B4-BE49-F238E27FC236}">
                    <a16:creationId xmlns:a16="http://schemas.microsoft.com/office/drawing/2014/main" id="{C1E3B0ED-84A3-1416-576E-A1EED57C826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5" name="Cube 334">
                <a:extLst>
                  <a:ext uri="{FF2B5EF4-FFF2-40B4-BE49-F238E27FC236}">
                    <a16:creationId xmlns:a16="http://schemas.microsoft.com/office/drawing/2014/main" id="{1C299428-1539-568E-6B77-EE88731876E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6" name="Cube 335">
                <a:extLst>
                  <a:ext uri="{FF2B5EF4-FFF2-40B4-BE49-F238E27FC236}">
                    <a16:creationId xmlns:a16="http://schemas.microsoft.com/office/drawing/2014/main" id="{4627AF39-6875-A9ED-0BC9-4BB379812F9B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28" name="Groupe 227">
              <a:extLst>
                <a:ext uri="{FF2B5EF4-FFF2-40B4-BE49-F238E27FC236}">
                  <a16:creationId xmlns:a16="http://schemas.microsoft.com/office/drawing/2014/main" id="{449A0F6D-397E-3839-B864-26BAA54CE57A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17" name="Cube 316">
                <a:extLst>
                  <a:ext uri="{FF2B5EF4-FFF2-40B4-BE49-F238E27FC236}">
                    <a16:creationId xmlns:a16="http://schemas.microsoft.com/office/drawing/2014/main" id="{296CDDC1-A75D-117E-FC45-A1E904798991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8" name="Cube 317">
                <a:extLst>
                  <a:ext uri="{FF2B5EF4-FFF2-40B4-BE49-F238E27FC236}">
                    <a16:creationId xmlns:a16="http://schemas.microsoft.com/office/drawing/2014/main" id="{519CA14A-09CB-D9F0-8A09-FD99F8987F6E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9" name="Cube 318">
                <a:extLst>
                  <a:ext uri="{FF2B5EF4-FFF2-40B4-BE49-F238E27FC236}">
                    <a16:creationId xmlns:a16="http://schemas.microsoft.com/office/drawing/2014/main" id="{FE981E1F-9EED-10F3-1D28-C35E22B5C029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0" name="Cube 319">
                <a:extLst>
                  <a:ext uri="{FF2B5EF4-FFF2-40B4-BE49-F238E27FC236}">
                    <a16:creationId xmlns:a16="http://schemas.microsoft.com/office/drawing/2014/main" id="{513D4B64-C27F-6145-95DB-1CAB24F417E9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1" name="Cube 320">
                <a:extLst>
                  <a:ext uri="{FF2B5EF4-FFF2-40B4-BE49-F238E27FC236}">
                    <a16:creationId xmlns:a16="http://schemas.microsoft.com/office/drawing/2014/main" id="{9B9F9787-14B3-7322-42CB-73512DD0AD3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2" name="Cube 321">
                <a:extLst>
                  <a:ext uri="{FF2B5EF4-FFF2-40B4-BE49-F238E27FC236}">
                    <a16:creationId xmlns:a16="http://schemas.microsoft.com/office/drawing/2014/main" id="{5EA47DEC-1961-F1AF-47C7-B4FA32C807F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3" name="Cube 322">
                <a:extLst>
                  <a:ext uri="{FF2B5EF4-FFF2-40B4-BE49-F238E27FC236}">
                    <a16:creationId xmlns:a16="http://schemas.microsoft.com/office/drawing/2014/main" id="{F953FA21-DAEC-D32E-E474-3AC0C7549B3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4" name="Cube 323">
                <a:extLst>
                  <a:ext uri="{FF2B5EF4-FFF2-40B4-BE49-F238E27FC236}">
                    <a16:creationId xmlns:a16="http://schemas.microsoft.com/office/drawing/2014/main" id="{BE2E78A7-BB05-D881-9702-C6C565BB286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5" name="Cube 324">
                <a:extLst>
                  <a:ext uri="{FF2B5EF4-FFF2-40B4-BE49-F238E27FC236}">
                    <a16:creationId xmlns:a16="http://schemas.microsoft.com/office/drawing/2014/main" id="{6023321E-9B17-6AAD-5D36-6F4C38D6EFF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6" name="Cube 325">
                <a:extLst>
                  <a:ext uri="{FF2B5EF4-FFF2-40B4-BE49-F238E27FC236}">
                    <a16:creationId xmlns:a16="http://schemas.microsoft.com/office/drawing/2014/main" id="{576DFF3F-14FF-36A1-F654-48116E7BB35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29" name="Groupe 228">
              <a:extLst>
                <a:ext uri="{FF2B5EF4-FFF2-40B4-BE49-F238E27FC236}">
                  <a16:creationId xmlns:a16="http://schemas.microsoft.com/office/drawing/2014/main" id="{B0B24A99-1813-A559-A5E5-55FF42819527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07" name="Cube 306">
                <a:extLst>
                  <a:ext uri="{FF2B5EF4-FFF2-40B4-BE49-F238E27FC236}">
                    <a16:creationId xmlns:a16="http://schemas.microsoft.com/office/drawing/2014/main" id="{4AFD6C2E-268B-7673-6ABB-DFDC03DB234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8" name="Cube 307">
                <a:extLst>
                  <a:ext uri="{FF2B5EF4-FFF2-40B4-BE49-F238E27FC236}">
                    <a16:creationId xmlns:a16="http://schemas.microsoft.com/office/drawing/2014/main" id="{53C09377-E5AF-51C5-C0EA-0E8ECE130B6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9" name="Cube 308">
                <a:extLst>
                  <a:ext uri="{FF2B5EF4-FFF2-40B4-BE49-F238E27FC236}">
                    <a16:creationId xmlns:a16="http://schemas.microsoft.com/office/drawing/2014/main" id="{8F51948E-11D1-7B51-5071-189488ABA3F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0" name="Cube 309">
                <a:extLst>
                  <a:ext uri="{FF2B5EF4-FFF2-40B4-BE49-F238E27FC236}">
                    <a16:creationId xmlns:a16="http://schemas.microsoft.com/office/drawing/2014/main" id="{D5410D88-EB73-B91E-4AD0-0645B3C57EED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1" name="Cube 310">
                <a:extLst>
                  <a:ext uri="{FF2B5EF4-FFF2-40B4-BE49-F238E27FC236}">
                    <a16:creationId xmlns:a16="http://schemas.microsoft.com/office/drawing/2014/main" id="{D59B2640-69B8-B7A8-289F-A41C72ED002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2" name="Cube 311">
                <a:extLst>
                  <a:ext uri="{FF2B5EF4-FFF2-40B4-BE49-F238E27FC236}">
                    <a16:creationId xmlns:a16="http://schemas.microsoft.com/office/drawing/2014/main" id="{279CF72E-0507-6285-4F0A-27AF8A3275BA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3" name="Cube 312">
                <a:extLst>
                  <a:ext uri="{FF2B5EF4-FFF2-40B4-BE49-F238E27FC236}">
                    <a16:creationId xmlns:a16="http://schemas.microsoft.com/office/drawing/2014/main" id="{BEB2EA49-1094-6A70-2500-6A054642BDB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4" name="Cube 313">
                <a:extLst>
                  <a:ext uri="{FF2B5EF4-FFF2-40B4-BE49-F238E27FC236}">
                    <a16:creationId xmlns:a16="http://schemas.microsoft.com/office/drawing/2014/main" id="{F5953799-44E7-0787-C0ED-0B42F7C2663A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5" name="Cube 314">
                <a:extLst>
                  <a:ext uri="{FF2B5EF4-FFF2-40B4-BE49-F238E27FC236}">
                    <a16:creationId xmlns:a16="http://schemas.microsoft.com/office/drawing/2014/main" id="{BB4BDE35-22FA-AC08-0C5F-C865DA3378C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6" name="Cube 315">
                <a:extLst>
                  <a:ext uri="{FF2B5EF4-FFF2-40B4-BE49-F238E27FC236}">
                    <a16:creationId xmlns:a16="http://schemas.microsoft.com/office/drawing/2014/main" id="{BF550EA8-16F0-9D10-8A90-16E8A600595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0" name="Groupe 229">
              <a:extLst>
                <a:ext uri="{FF2B5EF4-FFF2-40B4-BE49-F238E27FC236}">
                  <a16:creationId xmlns:a16="http://schemas.microsoft.com/office/drawing/2014/main" id="{D3793B73-67FC-F86F-39D0-0D7CFFFDA989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97" name="Cube 296">
                <a:extLst>
                  <a:ext uri="{FF2B5EF4-FFF2-40B4-BE49-F238E27FC236}">
                    <a16:creationId xmlns:a16="http://schemas.microsoft.com/office/drawing/2014/main" id="{FC4A118C-8A91-7D0E-023D-D3C05963EC4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8" name="Cube 297">
                <a:extLst>
                  <a:ext uri="{FF2B5EF4-FFF2-40B4-BE49-F238E27FC236}">
                    <a16:creationId xmlns:a16="http://schemas.microsoft.com/office/drawing/2014/main" id="{6DF536E1-1FB5-09B3-3C26-D875FE539B8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9" name="Cube 298">
                <a:extLst>
                  <a:ext uri="{FF2B5EF4-FFF2-40B4-BE49-F238E27FC236}">
                    <a16:creationId xmlns:a16="http://schemas.microsoft.com/office/drawing/2014/main" id="{1A4DEF32-5AA6-2E3F-8BA4-570EBF9CEA84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0" name="Cube 299">
                <a:extLst>
                  <a:ext uri="{FF2B5EF4-FFF2-40B4-BE49-F238E27FC236}">
                    <a16:creationId xmlns:a16="http://schemas.microsoft.com/office/drawing/2014/main" id="{A09CA5D4-5AD6-530E-F235-D10415FE479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1" name="Cube 300">
                <a:extLst>
                  <a:ext uri="{FF2B5EF4-FFF2-40B4-BE49-F238E27FC236}">
                    <a16:creationId xmlns:a16="http://schemas.microsoft.com/office/drawing/2014/main" id="{D43A2840-9AEF-5949-EEE0-D9D16360649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2" name="Cube 301">
                <a:extLst>
                  <a:ext uri="{FF2B5EF4-FFF2-40B4-BE49-F238E27FC236}">
                    <a16:creationId xmlns:a16="http://schemas.microsoft.com/office/drawing/2014/main" id="{8DB18AB8-DF3F-1EAB-58CB-D1E4295CA32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3" name="Cube 302">
                <a:extLst>
                  <a:ext uri="{FF2B5EF4-FFF2-40B4-BE49-F238E27FC236}">
                    <a16:creationId xmlns:a16="http://schemas.microsoft.com/office/drawing/2014/main" id="{B993BA97-740A-044E-7B33-9E7E65D3915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4" name="Cube 303">
                <a:extLst>
                  <a:ext uri="{FF2B5EF4-FFF2-40B4-BE49-F238E27FC236}">
                    <a16:creationId xmlns:a16="http://schemas.microsoft.com/office/drawing/2014/main" id="{E4959EDD-E7C8-A193-AA03-8946B2023A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5" name="Cube 304">
                <a:extLst>
                  <a:ext uri="{FF2B5EF4-FFF2-40B4-BE49-F238E27FC236}">
                    <a16:creationId xmlns:a16="http://schemas.microsoft.com/office/drawing/2014/main" id="{CE6D7E29-20F0-6927-35FB-B9181501C81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6" name="Cube 305">
                <a:extLst>
                  <a:ext uri="{FF2B5EF4-FFF2-40B4-BE49-F238E27FC236}">
                    <a16:creationId xmlns:a16="http://schemas.microsoft.com/office/drawing/2014/main" id="{44859668-7D36-C52E-D486-CF779AFB7EB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1" name="Groupe 230">
              <a:extLst>
                <a:ext uri="{FF2B5EF4-FFF2-40B4-BE49-F238E27FC236}">
                  <a16:creationId xmlns:a16="http://schemas.microsoft.com/office/drawing/2014/main" id="{EA980153-54FC-57D8-0A1D-D73D654A68F2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87" name="Cube 286">
                <a:extLst>
                  <a:ext uri="{FF2B5EF4-FFF2-40B4-BE49-F238E27FC236}">
                    <a16:creationId xmlns:a16="http://schemas.microsoft.com/office/drawing/2014/main" id="{7596F39A-7396-F276-A4D0-AF3C66A4B72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8" name="Cube 287">
                <a:extLst>
                  <a:ext uri="{FF2B5EF4-FFF2-40B4-BE49-F238E27FC236}">
                    <a16:creationId xmlns:a16="http://schemas.microsoft.com/office/drawing/2014/main" id="{5578F472-D2D2-A411-8F24-57CAAC81DDE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9" name="Cube 288">
                <a:extLst>
                  <a:ext uri="{FF2B5EF4-FFF2-40B4-BE49-F238E27FC236}">
                    <a16:creationId xmlns:a16="http://schemas.microsoft.com/office/drawing/2014/main" id="{FF77BA88-4702-82E9-F3DB-1A1EBA82528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0" name="Cube 289">
                <a:extLst>
                  <a:ext uri="{FF2B5EF4-FFF2-40B4-BE49-F238E27FC236}">
                    <a16:creationId xmlns:a16="http://schemas.microsoft.com/office/drawing/2014/main" id="{354B7D89-E4E4-4C5F-3C65-03F9F872ED2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1" name="Cube 290">
                <a:extLst>
                  <a:ext uri="{FF2B5EF4-FFF2-40B4-BE49-F238E27FC236}">
                    <a16:creationId xmlns:a16="http://schemas.microsoft.com/office/drawing/2014/main" id="{DBAFF1DB-D991-D91B-541C-52F4EBBE0E5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2" name="Cube 291">
                <a:extLst>
                  <a:ext uri="{FF2B5EF4-FFF2-40B4-BE49-F238E27FC236}">
                    <a16:creationId xmlns:a16="http://schemas.microsoft.com/office/drawing/2014/main" id="{38424561-B12C-71FB-5BDB-7A8520FE047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3" name="Cube 292">
                <a:extLst>
                  <a:ext uri="{FF2B5EF4-FFF2-40B4-BE49-F238E27FC236}">
                    <a16:creationId xmlns:a16="http://schemas.microsoft.com/office/drawing/2014/main" id="{A9D15EC8-3309-95A7-88AD-0C0D42B5158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4" name="Cube 293">
                <a:extLst>
                  <a:ext uri="{FF2B5EF4-FFF2-40B4-BE49-F238E27FC236}">
                    <a16:creationId xmlns:a16="http://schemas.microsoft.com/office/drawing/2014/main" id="{4CEAF9B4-F983-107C-1381-0D2947C41B8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5" name="Cube 294">
                <a:extLst>
                  <a:ext uri="{FF2B5EF4-FFF2-40B4-BE49-F238E27FC236}">
                    <a16:creationId xmlns:a16="http://schemas.microsoft.com/office/drawing/2014/main" id="{627B6C79-4E40-7765-42EC-1397FAF3DBE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6" name="Cube 295">
                <a:extLst>
                  <a:ext uri="{FF2B5EF4-FFF2-40B4-BE49-F238E27FC236}">
                    <a16:creationId xmlns:a16="http://schemas.microsoft.com/office/drawing/2014/main" id="{7DF1A8BF-1295-6648-5DA6-96BE6A7787B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2" name="Groupe 231">
              <a:extLst>
                <a:ext uri="{FF2B5EF4-FFF2-40B4-BE49-F238E27FC236}">
                  <a16:creationId xmlns:a16="http://schemas.microsoft.com/office/drawing/2014/main" id="{92BD87D2-B1E6-87D0-CEFA-B67F13FF483E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77" name="Cube 276">
                <a:extLst>
                  <a:ext uri="{FF2B5EF4-FFF2-40B4-BE49-F238E27FC236}">
                    <a16:creationId xmlns:a16="http://schemas.microsoft.com/office/drawing/2014/main" id="{227060EA-4715-BFBA-A386-EE9C2D09403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8" name="Cube 277">
                <a:extLst>
                  <a:ext uri="{FF2B5EF4-FFF2-40B4-BE49-F238E27FC236}">
                    <a16:creationId xmlns:a16="http://schemas.microsoft.com/office/drawing/2014/main" id="{184127D2-3F79-AECD-6A10-CFB934394EB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9" name="Cube 278">
                <a:extLst>
                  <a:ext uri="{FF2B5EF4-FFF2-40B4-BE49-F238E27FC236}">
                    <a16:creationId xmlns:a16="http://schemas.microsoft.com/office/drawing/2014/main" id="{0051CFF1-D4F7-77E6-ADD9-B1A874740E8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0" name="Cube 279">
                <a:extLst>
                  <a:ext uri="{FF2B5EF4-FFF2-40B4-BE49-F238E27FC236}">
                    <a16:creationId xmlns:a16="http://schemas.microsoft.com/office/drawing/2014/main" id="{9E611ADE-192E-2DCD-2AEB-CBB20595C12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1" name="Cube 280">
                <a:extLst>
                  <a:ext uri="{FF2B5EF4-FFF2-40B4-BE49-F238E27FC236}">
                    <a16:creationId xmlns:a16="http://schemas.microsoft.com/office/drawing/2014/main" id="{030E0151-AF4D-C273-3A6A-E59220EC728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2" name="Cube 281">
                <a:extLst>
                  <a:ext uri="{FF2B5EF4-FFF2-40B4-BE49-F238E27FC236}">
                    <a16:creationId xmlns:a16="http://schemas.microsoft.com/office/drawing/2014/main" id="{EEFE8ED4-E56B-9E5A-7FD0-BE4ABE01508E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3" name="Cube 282">
                <a:extLst>
                  <a:ext uri="{FF2B5EF4-FFF2-40B4-BE49-F238E27FC236}">
                    <a16:creationId xmlns:a16="http://schemas.microsoft.com/office/drawing/2014/main" id="{887B0E52-84C6-FA56-1EDD-D1020B6B1B1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4" name="Cube 283">
                <a:extLst>
                  <a:ext uri="{FF2B5EF4-FFF2-40B4-BE49-F238E27FC236}">
                    <a16:creationId xmlns:a16="http://schemas.microsoft.com/office/drawing/2014/main" id="{255E5F36-6134-5DFF-E3FE-8F247C5F6EB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5" name="Cube 284">
                <a:extLst>
                  <a:ext uri="{FF2B5EF4-FFF2-40B4-BE49-F238E27FC236}">
                    <a16:creationId xmlns:a16="http://schemas.microsoft.com/office/drawing/2014/main" id="{2989E936-AF38-CF79-07E6-575C7161B531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6" name="Cube 285">
                <a:extLst>
                  <a:ext uri="{FF2B5EF4-FFF2-40B4-BE49-F238E27FC236}">
                    <a16:creationId xmlns:a16="http://schemas.microsoft.com/office/drawing/2014/main" id="{C1842F8C-2B64-70C9-152C-3BDF11F92DF6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3" name="Groupe 232">
              <a:extLst>
                <a:ext uri="{FF2B5EF4-FFF2-40B4-BE49-F238E27FC236}">
                  <a16:creationId xmlns:a16="http://schemas.microsoft.com/office/drawing/2014/main" id="{9526582B-6125-728C-3920-32C0B2715027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67" name="Cube 266">
                <a:extLst>
                  <a:ext uri="{FF2B5EF4-FFF2-40B4-BE49-F238E27FC236}">
                    <a16:creationId xmlns:a16="http://schemas.microsoft.com/office/drawing/2014/main" id="{3B1213D4-FC3A-3DD3-0698-C2F5B59DAA7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8" name="Cube 267">
                <a:extLst>
                  <a:ext uri="{FF2B5EF4-FFF2-40B4-BE49-F238E27FC236}">
                    <a16:creationId xmlns:a16="http://schemas.microsoft.com/office/drawing/2014/main" id="{5598A054-0799-16D6-28D4-8F49E490621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9" name="Cube 268">
                <a:extLst>
                  <a:ext uri="{FF2B5EF4-FFF2-40B4-BE49-F238E27FC236}">
                    <a16:creationId xmlns:a16="http://schemas.microsoft.com/office/drawing/2014/main" id="{3DCD1887-52F2-7A26-9459-F80EC8F12EB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0" name="Cube 269">
                <a:extLst>
                  <a:ext uri="{FF2B5EF4-FFF2-40B4-BE49-F238E27FC236}">
                    <a16:creationId xmlns:a16="http://schemas.microsoft.com/office/drawing/2014/main" id="{60488EB1-8239-CA92-3D65-F0B152B7BEA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1" name="Cube 270">
                <a:extLst>
                  <a:ext uri="{FF2B5EF4-FFF2-40B4-BE49-F238E27FC236}">
                    <a16:creationId xmlns:a16="http://schemas.microsoft.com/office/drawing/2014/main" id="{05B60510-3777-2BBA-060C-7076D8A075C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2" name="Cube 271">
                <a:extLst>
                  <a:ext uri="{FF2B5EF4-FFF2-40B4-BE49-F238E27FC236}">
                    <a16:creationId xmlns:a16="http://schemas.microsoft.com/office/drawing/2014/main" id="{7786E991-1CE1-2961-B051-F7B8255A5D7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3" name="Cube 272">
                <a:extLst>
                  <a:ext uri="{FF2B5EF4-FFF2-40B4-BE49-F238E27FC236}">
                    <a16:creationId xmlns:a16="http://schemas.microsoft.com/office/drawing/2014/main" id="{DC492473-73B8-8FFC-CAE2-83ECC767C03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4" name="Cube 273">
                <a:extLst>
                  <a:ext uri="{FF2B5EF4-FFF2-40B4-BE49-F238E27FC236}">
                    <a16:creationId xmlns:a16="http://schemas.microsoft.com/office/drawing/2014/main" id="{2DCD596B-191C-40A1-748B-2089188AAC90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5" name="Cube 274">
                <a:extLst>
                  <a:ext uri="{FF2B5EF4-FFF2-40B4-BE49-F238E27FC236}">
                    <a16:creationId xmlns:a16="http://schemas.microsoft.com/office/drawing/2014/main" id="{04221E47-1D04-B8AD-284E-2D10373C5C5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6" name="Cube 275">
                <a:extLst>
                  <a:ext uri="{FF2B5EF4-FFF2-40B4-BE49-F238E27FC236}">
                    <a16:creationId xmlns:a16="http://schemas.microsoft.com/office/drawing/2014/main" id="{BAF83CEC-12FF-59E5-A50B-619F5FD834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4" name="Groupe 233">
              <a:extLst>
                <a:ext uri="{FF2B5EF4-FFF2-40B4-BE49-F238E27FC236}">
                  <a16:creationId xmlns:a16="http://schemas.microsoft.com/office/drawing/2014/main" id="{69383F00-2BFF-EC2E-3B08-88F452A3CFD4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57" name="Cube 256">
                <a:extLst>
                  <a:ext uri="{FF2B5EF4-FFF2-40B4-BE49-F238E27FC236}">
                    <a16:creationId xmlns:a16="http://schemas.microsoft.com/office/drawing/2014/main" id="{4E1C421F-35AA-22DE-6F4F-0D008E43434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8" name="Cube 257">
                <a:extLst>
                  <a:ext uri="{FF2B5EF4-FFF2-40B4-BE49-F238E27FC236}">
                    <a16:creationId xmlns:a16="http://schemas.microsoft.com/office/drawing/2014/main" id="{9B094623-04D5-48E3-889F-C1AE8EAE4699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9" name="Cube 258">
                <a:extLst>
                  <a:ext uri="{FF2B5EF4-FFF2-40B4-BE49-F238E27FC236}">
                    <a16:creationId xmlns:a16="http://schemas.microsoft.com/office/drawing/2014/main" id="{CC567B22-704E-DBF9-0CAB-74DC8894A6E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0" name="Cube 259">
                <a:extLst>
                  <a:ext uri="{FF2B5EF4-FFF2-40B4-BE49-F238E27FC236}">
                    <a16:creationId xmlns:a16="http://schemas.microsoft.com/office/drawing/2014/main" id="{04BAF307-7068-EFEC-69AD-1AA81E6E7DC8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1" name="Cube 260">
                <a:extLst>
                  <a:ext uri="{FF2B5EF4-FFF2-40B4-BE49-F238E27FC236}">
                    <a16:creationId xmlns:a16="http://schemas.microsoft.com/office/drawing/2014/main" id="{CF68A9AC-F652-DAD5-4D5C-49CDC8E6863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2" name="Cube 261">
                <a:extLst>
                  <a:ext uri="{FF2B5EF4-FFF2-40B4-BE49-F238E27FC236}">
                    <a16:creationId xmlns:a16="http://schemas.microsoft.com/office/drawing/2014/main" id="{0696A69B-0D0D-6F39-9FC0-8283A2A7B7CA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3" name="Cube 262">
                <a:extLst>
                  <a:ext uri="{FF2B5EF4-FFF2-40B4-BE49-F238E27FC236}">
                    <a16:creationId xmlns:a16="http://schemas.microsoft.com/office/drawing/2014/main" id="{91B1815F-A133-E150-7566-3B9B55508384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4" name="Cube 263">
                <a:extLst>
                  <a:ext uri="{FF2B5EF4-FFF2-40B4-BE49-F238E27FC236}">
                    <a16:creationId xmlns:a16="http://schemas.microsoft.com/office/drawing/2014/main" id="{1652DDBE-FE4C-B341-19F8-A251051DF88C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5" name="Cube 264">
                <a:extLst>
                  <a:ext uri="{FF2B5EF4-FFF2-40B4-BE49-F238E27FC236}">
                    <a16:creationId xmlns:a16="http://schemas.microsoft.com/office/drawing/2014/main" id="{4A49AA83-D316-048C-BD6D-30612DA3F10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6" name="Cube 265">
                <a:extLst>
                  <a:ext uri="{FF2B5EF4-FFF2-40B4-BE49-F238E27FC236}">
                    <a16:creationId xmlns:a16="http://schemas.microsoft.com/office/drawing/2014/main" id="{D655BB27-34EF-A6E2-AADE-2D5B620B017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5" name="Groupe 234">
              <a:extLst>
                <a:ext uri="{FF2B5EF4-FFF2-40B4-BE49-F238E27FC236}">
                  <a16:creationId xmlns:a16="http://schemas.microsoft.com/office/drawing/2014/main" id="{DDFB2058-2A98-8408-25CA-1B3EE24A99F6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47" name="Cube 246">
                <a:extLst>
                  <a:ext uri="{FF2B5EF4-FFF2-40B4-BE49-F238E27FC236}">
                    <a16:creationId xmlns:a16="http://schemas.microsoft.com/office/drawing/2014/main" id="{B660666F-F65E-390C-3640-91A0F8FF7E2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8" name="Cube 247">
                <a:extLst>
                  <a:ext uri="{FF2B5EF4-FFF2-40B4-BE49-F238E27FC236}">
                    <a16:creationId xmlns:a16="http://schemas.microsoft.com/office/drawing/2014/main" id="{161C005D-8CFF-A60C-6959-4220563E5C0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9" name="Cube 248">
                <a:extLst>
                  <a:ext uri="{FF2B5EF4-FFF2-40B4-BE49-F238E27FC236}">
                    <a16:creationId xmlns:a16="http://schemas.microsoft.com/office/drawing/2014/main" id="{9EEE13C3-D73E-FF4F-FF45-10CA6A3639D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0" name="Cube 249">
                <a:extLst>
                  <a:ext uri="{FF2B5EF4-FFF2-40B4-BE49-F238E27FC236}">
                    <a16:creationId xmlns:a16="http://schemas.microsoft.com/office/drawing/2014/main" id="{56D7300E-8C2E-9F33-6A4A-2B601FE5456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1" name="Cube 250">
                <a:extLst>
                  <a:ext uri="{FF2B5EF4-FFF2-40B4-BE49-F238E27FC236}">
                    <a16:creationId xmlns:a16="http://schemas.microsoft.com/office/drawing/2014/main" id="{B125D9CC-1908-1BEF-7FAD-F7D5A7ABE50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2" name="Cube 251">
                <a:extLst>
                  <a:ext uri="{FF2B5EF4-FFF2-40B4-BE49-F238E27FC236}">
                    <a16:creationId xmlns:a16="http://schemas.microsoft.com/office/drawing/2014/main" id="{3955001F-C1AF-CB4B-1127-47704A09738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3" name="Cube 252">
                <a:extLst>
                  <a:ext uri="{FF2B5EF4-FFF2-40B4-BE49-F238E27FC236}">
                    <a16:creationId xmlns:a16="http://schemas.microsoft.com/office/drawing/2014/main" id="{73307ABC-C29D-6E31-DF69-E3D19A9C6ACE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4" name="Cube 253">
                <a:extLst>
                  <a:ext uri="{FF2B5EF4-FFF2-40B4-BE49-F238E27FC236}">
                    <a16:creationId xmlns:a16="http://schemas.microsoft.com/office/drawing/2014/main" id="{ADCCB87E-F6FD-26B2-EB36-4FE0438A39D1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5" name="Cube 254">
                <a:extLst>
                  <a:ext uri="{FF2B5EF4-FFF2-40B4-BE49-F238E27FC236}">
                    <a16:creationId xmlns:a16="http://schemas.microsoft.com/office/drawing/2014/main" id="{843BD390-FAC8-9CBF-3E9D-FC6ABB0E3AE2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6" name="Cube 255">
                <a:extLst>
                  <a:ext uri="{FF2B5EF4-FFF2-40B4-BE49-F238E27FC236}">
                    <a16:creationId xmlns:a16="http://schemas.microsoft.com/office/drawing/2014/main" id="{5657CCFD-AD40-98D7-2A0F-564A20A6581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36" name="Groupe 235">
              <a:extLst>
                <a:ext uri="{FF2B5EF4-FFF2-40B4-BE49-F238E27FC236}">
                  <a16:creationId xmlns:a16="http://schemas.microsoft.com/office/drawing/2014/main" id="{01FC364F-D834-05CC-A603-0013654D7B33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237" name="Cube 236">
                <a:extLst>
                  <a:ext uri="{FF2B5EF4-FFF2-40B4-BE49-F238E27FC236}">
                    <a16:creationId xmlns:a16="http://schemas.microsoft.com/office/drawing/2014/main" id="{D60E6C82-D4EF-E594-09C6-0C6AE24453B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8" name="Cube 237">
                <a:extLst>
                  <a:ext uri="{FF2B5EF4-FFF2-40B4-BE49-F238E27FC236}">
                    <a16:creationId xmlns:a16="http://schemas.microsoft.com/office/drawing/2014/main" id="{31E4737C-8851-23DB-059B-4EB1BB5CEA3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9" name="Cube 238">
                <a:extLst>
                  <a:ext uri="{FF2B5EF4-FFF2-40B4-BE49-F238E27FC236}">
                    <a16:creationId xmlns:a16="http://schemas.microsoft.com/office/drawing/2014/main" id="{0ACFC216-2FE7-6F44-60E4-A24D085EFC0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0" name="Cube 239">
                <a:extLst>
                  <a:ext uri="{FF2B5EF4-FFF2-40B4-BE49-F238E27FC236}">
                    <a16:creationId xmlns:a16="http://schemas.microsoft.com/office/drawing/2014/main" id="{3144DE12-9987-6108-3B7D-9ECDA5533ED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1" name="Cube 240">
                <a:extLst>
                  <a:ext uri="{FF2B5EF4-FFF2-40B4-BE49-F238E27FC236}">
                    <a16:creationId xmlns:a16="http://schemas.microsoft.com/office/drawing/2014/main" id="{E126E447-1D08-1EC9-0C42-B5A26A47052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2" name="Cube 241">
                <a:extLst>
                  <a:ext uri="{FF2B5EF4-FFF2-40B4-BE49-F238E27FC236}">
                    <a16:creationId xmlns:a16="http://schemas.microsoft.com/office/drawing/2014/main" id="{6352781A-B06B-65AA-DE0B-2F4995581D5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3" name="Cube 242">
                <a:extLst>
                  <a:ext uri="{FF2B5EF4-FFF2-40B4-BE49-F238E27FC236}">
                    <a16:creationId xmlns:a16="http://schemas.microsoft.com/office/drawing/2014/main" id="{3749AEFC-C9C2-92FB-1E8F-05D4B4D0ABC5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4" name="Cube 243">
                <a:extLst>
                  <a:ext uri="{FF2B5EF4-FFF2-40B4-BE49-F238E27FC236}">
                    <a16:creationId xmlns:a16="http://schemas.microsoft.com/office/drawing/2014/main" id="{C64131B3-78AC-F73C-A7A6-A65D771E86A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5" name="Cube 244">
                <a:extLst>
                  <a:ext uri="{FF2B5EF4-FFF2-40B4-BE49-F238E27FC236}">
                    <a16:creationId xmlns:a16="http://schemas.microsoft.com/office/drawing/2014/main" id="{CD4873BB-4779-9A9A-5FC8-7524E20D903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6" name="Cube 245">
                <a:extLst>
                  <a:ext uri="{FF2B5EF4-FFF2-40B4-BE49-F238E27FC236}">
                    <a16:creationId xmlns:a16="http://schemas.microsoft.com/office/drawing/2014/main" id="{FFA14A73-BB36-0BC2-ACF1-B7429FF144E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337" name="Groupe 336">
            <a:extLst>
              <a:ext uri="{FF2B5EF4-FFF2-40B4-BE49-F238E27FC236}">
                <a16:creationId xmlns:a16="http://schemas.microsoft.com/office/drawing/2014/main" id="{DA7C2ACF-0498-7B7C-83C9-761D1CAC903D}"/>
              </a:ext>
            </a:extLst>
          </p:cNvPr>
          <p:cNvGrpSpPr/>
          <p:nvPr/>
        </p:nvGrpSpPr>
        <p:grpSpPr>
          <a:xfrm>
            <a:off x="3755948" y="3786617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338" name="Groupe 337">
              <a:extLst>
                <a:ext uri="{FF2B5EF4-FFF2-40B4-BE49-F238E27FC236}">
                  <a16:creationId xmlns:a16="http://schemas.microsoft.com/office/drawing/2014/main" id="{9E47F34B-D4A8-B820-974C-8F4A74A333B7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38" name="Cube 437">
                <a:extLst>
                  <a:ext uri="{FF2B5EF4-FFF2-40B4-BE49-F238E27FC236}">
                    <a16:creationId xmlns:a16="http://schemas.microsoft.com/office/drawing/2014/main" id="{51144A8C-F143-ECFC-2C25-A6038B69D27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9" name="Cube 438">
                <a:extLst>
                  <a:ext uri="{FF2B5EF4-FFF2-40B4-BE49-F238E27FC236}">
                    <a16:creationId xmlns:a16="http://schemas.microsoft.com/office/drawing/2014/main" id="{13E32973-8353-17C5-ED16-31AA648A56F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0" name="Cube 439">
                <a:extLst>
                  <a:ext uri="{FF2B5EF4-FFF2-40B4-BE49-F238E27FC236}">
                    <a16:creationId xmlns:a16="http://schemas.microsoft.com/office/drawing/2014/main" id="{EABD3E0A-6A88-3F8F-0C53-CE68794292F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1" name="Cube 440">
                <a:extLst>
                  <a:ext uri="{FF2B5EF4-FFF2-40B4-BE49-F238E27FC236}">
                    <a16:creationId xmlns:a16="http://schemas.microsoft.com/office/drawing/2014/main" id="{9CBA8AD6-1B29-1219-8424-F09E4109BA7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2" name="Cube 441">
                <a:extLst>
                  <a:ext uri="{FF2B5EF4-FFF2-40B4-BE49-F238E27FC236}">
                    <a16:creationId xmlns:a16="http://schemas.microsoft.com/office/drawing/2014/main" id="{47CBD61F-04E1-A498-965E-158E5C56E7A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3" name="Cube 442">
                <a:extLst>
                  <a:ext uri="{FF2B5EF4-FFF2-40B4-BE49-F238E27FC236}">
                    <a16:creationId xmlns:a16="http://schemas.microsoft.com/office/drawing/2014/main" id="{87AF2494-6993-6B96-A1FD-9C247A6F49A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4" name="Cube 443">
                <a:extLst>
                  <a:ext uri="{FF2B5EF4-FFF2-40B4-BE49-F238E27FC236}">
                    <a16:creationId xmlns:a16="http://schemas.microsoft.com/office/drawing/2014/main" id="{D4238F6C-0BE1-1DBC-15C8-BA16B2FAF55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5" name="Cube 444">
                <a:extLst>
                  <a:ext uri="{FF2B5EF4-FFF2-40B4-BE49-F238E27FC236}">
                    <a16:creationId xmlns:a16="http://schemas.microsoft.com/office/drawing/2014/main" id="{5DAB5F8B-67DD-FE40-E8B0-17C74F193AF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6" name="Cube 445">
                <a:extLst>
                  <a:ext uri="{FF2B5EF4-FFF2-40B4-BE49-F238E27FC236}">
                    <a16:creationId xmlns:a16="http://schemas.microsoft.com/office/drawing/2014/main" id="{801B3EA4-ADEA-34DC-3BF1-81694456540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7" name="Cube 446">
                <a:extLst>
                  <a:ext uri="{FF2B5EF4-FFF2-40B4-BE49-F238E27FC236}">
                    <a16:creationId xmlns:a16="http://schemas.microsoft.com/office/drawing/2014/main" id="{17617A08-19E5-5669-2F2D-2FF8C8E022E5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39" name="Groupe 338">
              <a:extLst>
                <a:ext uri="{FF2B5EF4-FFF2-40B4-BE49-F238E27FC236}">
                  <a16:creationId xmlns:a16="http://schemas.microsoft.com/office/drawing/2014/main" id="{86EAEAB5-9361-F2DC-9400-F2B4E581E69A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28" name="Cube 427">
                <a:extLst>
                  <a:ext uri="{FF2B5EF4-FFF2-40B4-BE49-F238E27FC236}">
                    <a16:creationId xmlns:a16="http://schemas.microsoft.com/office/drawing/2014/main" id="{B8031474-016C-1904-81B2-DA347AD2964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9" name="Cube 428">
                <a:extLst>
                  <a:ext uri="{FF2B5EF4-FFF2-40B4-BE49-F238E27FC236}">
                    <a16:creationId xmlns:a16="http://schemas.microsoft.com/office/drawing/2014/main" id="{B7DEA34C-4678-A724-0688-11344A0D0BAB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0" name="Cube 429">
                <a:extLst>
                  <a:ext uri="{FF2B5EF4-FFF2-40B4-BE49-F238E27FC236}">
                    <a16:creationId xmlns:a16="http://schemas.microsoft.com/office/drawing/2014/main" id="{1B6AF684-2F75-284C-458D-A13D366AE85A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1" name="Cube 430">
                <a:extLst>
                  <a:ext uri="{FF2B5EF4-FFF2-40B4-BE49-F238E27FC236}">
                    <a16:creationId xmlns:a16="http://schemas.microsoft.com/office/drawing/2014/main" id="{6EABE63A-E4C4-EEDF-0D36-836B027443B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2" name="Cube 431">
                <a:extLst>
                  <a:ext uri="{FF2B5EF4-FFF2-40B4-BE49-F238E27FC236}">
                    <a16:creationId xmlns:a16="http://schemas.microsoft.com/office/drawing/2014/main" id="{8BABACD0-FD60-C4E4-034A-FD3B4475CC61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3" name="Cube 432">
                <a:extLst>
                  <a:ext uri="{FF2B5EF4-FFF2-40B4-BE49-F238E27FC236}">
                    <a16:creationId xmlns:a16="http://schemas.microsoft.com/office/drawing/2014/main" id="{48A92148-E069-06C2-844C-2F0C8C4E1C6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4" name="Cube 433">
                <a:extLst>
                  <a:ext uri="{FF2B5EF4-FFF2-40B4-BE49-F238E27FC236}">
                    <a16:creationId xmlns:a16="http://schemas.microsoft.com/office/drawing/2014/main" id="{EAFD5519-C623-CD58-4419-DF42C77754E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5" name="Cube 434">
                <a:extLst>
                  <a:ext uri="{FF2B5EF4-FFF2-40B4-BE49-F238E27FC236}">
                    <a16:creationId xmlns:a16="http://schemas.microsoft.com/office/drawing/2014/main" id="{D9C80DC3-92C2-604A-8345-61410C6FA51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6" name="Cube 435">
                <a:extLst>
                  <a:ext uri="{FF2B5EF4-FFF2-40B4-BE49-F238E27FC236}">
                    <a16:creationId xmlns:a16="http://schemas.microsoft.com/office/drawing/2014/main" id="{C81E273E-715A-263A-D904-82C19ED9500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7" name="Cube 436">
                <a:extLst>
                  <a:ext uri="{FF2B5EF4-FFF2-40B4-BE49-F238E27FC236}">
                    <a16:creationId xmlns:a16="http://schemas.microsoft.com/office/drawing/2014/main" id="{3F6C8A62-9379-78A6-A3FF-1593388AC8E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0" name="Groupe 339">
              <a:extLst>
                <a:ext uri="{FF2B5EF4-FFF2-40B4-BE49-F238E27FC236}">
                  <a16:creationId xmlns:a16="http://schemas.microsoft.com/office/drawing/2014/main" id="{9E6FBEAF-8482-9999-BC2A-80A83B33ECD6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18" name="Cube 417">
                <a:extLst>
                  <a:ext uri="{FF2B5EF4-FFF2-40B4-BE49-F238E27FC236}">
                    <a16:creationId xmlns:a16="http://schemas.microsoft.com/office/drawing/2014/main" id="{308961AB-4E17-34E1-FCBB-6D26313F70B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9" name="Cube 418">
                <a:extLst>
                  <a:ext uri="{FF2B5EF4-FFF2-40B4-BE49-F238E27FC236}">
                    <a16:creationId xmlns:a16="http://schemas.microsoft.com/office/drawing/2014/main" id="{F92F1B05-5612-E58D-9115-B7B1EA13E03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0" name="Cube 419">
                <a:extLst>
                  <a:ext uri="{FF2B5EF4-FFF2-40B4-BE49-F238E27FC236}">
                    <a16:creationId xmlns:a16="http://schemas.microsoft.com/office/drawing/2014/main" id="{DBDC7687-F686-4861-7642-88245169AEEA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1" name="Cube 420">
                <a:extLst>
                  <a:ext uri="{FF2B5EF4-FFF2-40B4-BE49-F238E27FC236}">
                    <a16:creationId xmlns:a16="http://schemas.microsoft.com/office/drawing/2014/main" id="{128A96EC-3F52-EEBB-6601-10A926292750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2" name="Cube 421">
                <a:extLst>
                  <a:ext uri="{FF2B5EF4-FFF2-40B4-BE49-F238E27FC236}">
                    <a16:creationId xmlns:a16="http://schemas.microsoft.com/office/drawing/2014/main" id="{B842BECC-2366-333A-0F6D-5AA0608E7E6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3" name="Cube 422">
                <a:extLst>
                  <a:ext uri="{FF2B5EF4-FFF2-40B4-BE49-F238E27FC236}">
                    <a16:creationId xmlns:a16="http://schemas.microsoft.com/office/drawing/2014/main" id="{CC6837A0-9A55-B9EC-39D0-EEE452B682B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4" name="Cube 423">
                <a:extLst>
                  <a:ext uri="{FF2B5EF4-FFF2-40B4-BE49-F238E27FC236}">
                    <a16:creationId xmlns:a16="http://schemas.microsoft.com/office/drawing/2014/main" id="{2450A06F-9553-9E61-8470-0E6AA2FF1F6D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5" name="Cube 424">
                <a:extLst>
                  <a:ext uri="{FF2B5EF4-FFF2-40B4-BE49-F238E27FC236}">
                    <a16:creationId xmlns:a16="http://schemas.microsoft.com/office/drawing/2014/main" id="{96AEFEDA-67FE-2B1B-C8C0-C258A0320CF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6" name="Cube 425">
                <a:extLst>
                  <a:ext uri="{FF2B5EF4-FFF2-40B4-BE49-F238E27FC236}">
                    <a16:creationId xmlns:a16="http://schemas.microsoft.com/office/drawing/2014/main" id="{8E0C1B35-89E0-3635-D2C9-56702CFEE41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7" name="Cube 426">
                <a:extLst>
                  <a:ext uri="{FF2B5EF4-FFF2-40B4-BE49-F238E27FC236}">
                    <a16:creationId xmlns:a16="http://schemas.microsoft.com/office/drawing/2014/main" id="{6F4D1BA5-9637-F037-3C20-4B2794A6007F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1" name="Groupe 340">
              <a:extLst>
                <a:ext uri="{FF2B5EF4-FFF2-40B4-BE49-F238E27FC236}">
                  <a16:creationId xmlns:a16="http://schemas.microsoft.com/office/drawing/2014/main" id="{5E5D2ADC-3292-8014-D3EC-19C95254C525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08" name="Cube 407">
                <a:extLst>
                  <a:ext uri="{FF2B5EF4-FFF2-40B4-BE49-F238E27FC236}">
                    <a16:creationId xmlns:a16="http://schemas.microsoft.com/office/drawing/2014/main" id="{C381629E-55DC-08B9-4EB9-21876E5A33D7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9" name="Cube 408">
                <a:extLst>
                  <a:ext uri="{FF2B5EF4-FFF2-40B4-BE49-F238E27FC236}">
                    <a16:creationId xmlns:a16="http://schemas.microsoft.com/office/drawing/2014/main" id="{4C30DE3F-C3F4-C866-0DF8-37E6C71DAC3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0" name="Cube 409">
                <a:extLst>
                  <a:ext uri="{FF2B5EF4-FFF2-40B4-BE49-F238E27FC236}">
                    <a16:creationId xmlns:a16="http://schemas.microsoft.com/office/drawing/2014/main" id="{49BC3ED5-3B69-0312-3358-94FE6078914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1" name="Cube 410">
                <a:extLst>
                  <a:ext uri="{FF2B5EF4-FFF2-40B4-BE49-F238E27FC236}">
                    <a16:creationId xmlns:a16="http://schemas.microsoft.com/office/drawing/2014/main" id="{56EF4DB4-B6FC-C9DE-CA5A-328DCDD646D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2" name="Cube 411">
                <a:extLst>
                  <a:ext uri="{FF2B5EF4-FFF2-40B4-BE49-F238E27FC236}">
                    <a16:creationId xmlns:a16="http://schemas.microsoft.com/office/drawing/2014/main" id="{AC725F37-EB7E-F043-EA6F-26331442E5D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3" name="Cube 412">
                <a:extLst>
                  <a:ext uri="{FF2B5EF4-FFF2-40B4-BE49-F238E27FC236}">
                    <a16:creationId xmlns:a16="http://schemas.microsoft.com/office/drawing/2014/main" id="{62BF2B3D-D051-3BBF-40C6-DB446F456BAF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4" name="Cube 413">
                <a:extLst>
                  <a:ext uri="{FF2B5EF4-FFF2-40B4-BE49-F238E27FC236}">
                    <a16:creationId xmlns:a16="http://schemas.microsoft.com/office/drawing/2014/main" id="{112282BD-D3DE-89B8-D101-DE54666C6B8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5" name="Cube 414">
                <a:extLst>
                  <a:ext uri="{FF2B5EF4-FFF2-40B4-BE49-F238E27FC236}">
                    <a16:creationId xmlns:a16="http://schemas.microsoft.com/office/drawing/2014/main" id="{379BB338-041D-5543-D4B6-D7E7826F3FA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6" name="Cube 415">
                <a:extLst>
                  <a:ext uri="{FF2B5EF4-FFF2-40B4-BE49-F238E27FC236}">
                    <a16:creationId xmlns:a16="http://schemas.microsoft.com/office/drawing/2014/main" id="{07501A22-E471-FEF5-AD47-949AF2E5B9E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7" name="Cube 416">
                <a:extLst>
                  <a:ext uri="{FF2B5EF4-FFF2-40B4-BE49-F238E27FC236}">
                    <a16:creationId xmlns:a16="http://schemas.microsoft.com/office/drawing/2014/main" id="{0FF80E3B-95B7-00D4-0F32-ABB3722DD79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2" name="Groupe 341">
              <a:extLst>
                <a:ext uri="{FF2B5EF4-FFF2-40B4-BE49-F238E27FC236}">
                  <a16:creationId xmlns:a16="http://schemas.microsoft.com/office/drawing/2014/main" id="{85ED969A-2D40-8002-D1C2-7E1C8864438E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98" name="Cube 397">
                <a:extLst>
                  <a:ext uri="{FF2B5EF4-FFF2-40B4-BE49-F238E27FC236}">
                    <a16:creationId xmlns:a16="http://schemas.microsoft.com/office/drawing/2014/main" id="{92B90204-452E-AF43-9435-69EE7570315B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9" name="Cube 398">
                <a:extLst>
                  <a:ext uri="{FF2B5EF4-FFF2-40B4-BE49-F238E27FC236}">
                    <a16:creationId xmlns:a16="http://schemas.microsoft.com/office/drawing/2014/main" id="{1E807F1A-1345-D62A-10DF-FE295CB4B33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0" name="Cube 399">
                <a:extLst>
                  <a:ext uri="{FF2B5EF4-FFF2-40B4-BE49-F238E27FC236}">
                    <a16:creationId xmlns:a16="http://schemas.microsoft.com/office/drawing/2014/main" id="{0A214103-A8D7-0DE6-0CC2-747AA43001CD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1" name="Cube 400">
                <a:extLst>
                  <a:ext uri="{FF2B5EF4-FFF2-40B4-BE49-F238E27FC236}">
                    <a16:creationId xmlns:a16="http://schemas.microsoft.com/office/drawing/2014/main" id="{B2CB04C4-EA5D-CB49-6D0A-F80AB83831CD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2" name="Cube 401">
                <a:extLst>
                  <a:ext uri="{FF2B5EF4-FFF2-40B4-BE49-F238E27FC236}">
                    <a16:creationId xmlns:a16="http://schemas.microsoft.com/office/drawing/2014/main" id="{FD9B2F49-8DE7-92F0-3FE7-934C9A15665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3" name="Cube 402">
                <a:extLst>
                  <a:ext uri="{FF2B5EF4-FFF2-40B4-BE49-F238E27FC236}">
                    <a16:creationId xmlns:a16="http://schemas.microsoft.com/office/drawing/2014/main" id="{4A786ACF-3527-9374-3634-3FACDE3C848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4" name="Cube 403">
                <a:extLst>
                  <a:ext uri="{FF2B5EF4-FFF2-40B4-BE49-F238E27FC236}">
                    <a16:creationId xmlns:a16="http://schemas.microsoft.com/office/drawing/2014/main" id="{EF5937AF-CB6F-A4B9-8D40-0F0BC5011C4B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5" name="Cube 404">
                <a:extLst>
                  <a:ext uri="{FF2B5EF4-FFF2-40B4-BE49-F238E27FC236}">
                    <a16:creationId xmlns:a16="http://schemas.microsoft.com/office/drawing/2014/main" id="{A4EE9FC8-07BA-449D-0DA5-EF327EAAF0D1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6" name="Cube 405">
                <a:extLst>
                  <a:ext uri="{FF2B5EF4-FFF2-40B4-BE49-F238E27FC236}">
                    <a16:creationId xmlns:a16="http://schemas.microsoft.com/office/drawing/2014/main" id="{26952B55-FF3D-6165-C5E3-907EF973C997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7" name="Cube 406">
                <a:extLst>
                  <a:ext uri="{FF2B5EF4-FFF2-40B4-BE49-F238E27FC236}">
                    <a16:creationId xmlns:a16="http://schemas.microsoft.com/office/drawing/2014/main" id="{78FE4B53-875F-3ACA-E553-96169746345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3" name="Groupe 342">
              <a:extLst>
                <a:ext uri="{FF2B5EF4-FFF2-40B4-BE49-F238E27FC236}">
                  <a16:creationId xmlns:a16="http://schemas.microsoft.com/office/drawing/2014/main" id="{CDC59CA2-504B-23CB-87B2-3D6F76149C3F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88" name="Cube 387">
                <a:extLst>
                  <a:ext uri="{FF2B5EF4-FFF2-40B4-BE49-F238E27FC236}">
                    <a16:creationId xmlns:a16="http://schemas.microsoft.com/office/drawing/2014/main" id="{770AF2A7-EE43-8784-BCE4-6D00FA017AF0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9" name="Cube 388">
                <a:extLst>
                  <a:ext uri="{FF2B5EF4-FFF2-40B4-BE49-F238E27FC236}">
                    <a16:creationId xmlns:a16="http://schemas.microsoft.com/office/drawing/2014/main" id="{0EF3A50E-E261-E79F-472E-8C5000A1355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0" name="Cube 389">
                <a:extLst>
                  <a:ext uri="{FF2B5EF4-FFF2-40B4-BE49-F238E27FC236}">
                    <a16:creationId xmlns:a16="http://schemas.microsoft.com/office/drawing/2014/main" id="{4FC5F556-634C-2FB7-F4FF-D30BB4318447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1" name="Cube 390">
                <a:extLst>
                  <a:ext uri="{FF2B5EF4-FFF2-40B4-BE49-F238E27FC236}">
                    <a16:creationId xmlns:a16="http://schemas.microsoft.com/office/drawing/2014/main" id="{B9CE589C-70C2-C1A9-689B-1314EF59FAF1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2" name="Cube 391">
                <a:extLst>
                  <a:ext uri="{FF2B5EF4-FFF2-40B4-BE49-F238E27FC236}">
                    <a16:creationId xmlns:a16="http://schemas.microsoft.com/office/drawing/2014/main" id="{1B12B7FC-A8D2-3D7B-DEA9-1575540627E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3" name="Cube 392">
                <a:extLst>
                  <a:ext uri="{FF2B5EF4-FFF2-40B4-BE49-F238E27FC236}">
                    <a16:creationId xmlns:a16="http://schemas.microsoft.com/office/drawing/2014/main" id="{5FFE3921-1787-10EE-81D5-69C19CC9504A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4" name="Cube 393">
                <a:extLst>
                  <a:ext uri="{FF2B5EF4-FFF2-40B4-BE49-F238E27FC236}">
                    <a16:creationId xmlns:a16="http://schemas.microsoft.com/office/drawing/2014/main" id="{9ED998A2-F378-076B-6352-0C6B5ADE0A2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5" name="Cube 394">
                <a:extLst>
                  <a:ext uri="{FF2B5EF4-FFF2-40B4-BE49-F238E27FC236}">
                    <a16:creationId xmlns:a16="http://schemas.microsoft.com/office/drawing/2014/main" id="{0C3E5BE2-D56A-C14B-71CA-6C4B3EAEBDD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6" name="Cube 395">
                <a:extLst>
                  <a:ext uri="{FF2B5EF4-FFF2-40B4-BE49-F238E27FC236}">
                    <a16:creationId xmlns:a16="http://schemas.microsoft.com/office/drawing/2014/main" id="{C3897ED3-CAD9-B4AE-CF81-BC1F03B053AE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7" name="Cube 396">
                <a:extLst>
                  <a:ext uri="{FF2B5EF4-FFF2-40B4-BE49-F238E27FC236}">
                    <a16:creationId xmlns:a16="http://schemas.microsoft.com/office/drawing/2014/main" id="{BD4A1DDC-A09C-1E0E-A248-300BA7C19BAB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4" name="Groupe 343">
              <a:extLst>
                <a:ext uri="{FF2B5EF4-FFF2-40B4-BE49-F238E27FC236}">
                  <a16:creationId xmlns:a16="http://schemas.microsoft.com/office/drawing/2014/main" id="{28E2BC95-AF15-B58A-3282-2DD328137FC1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78" name="Cube 377">
                <a:extLst>
                  <a:ext uri="{FF2B5EF4-FFF2-40B4-BE49-F238E27FC236}">
                    <a16:creationId xmlns:a16="http://schemas.microsoft.com/office/drawing/2014/main" id="{84FC2D9F-D195-0D74-8E6E-DC12F0843BF4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9" name="Cube 378">
                <a:extLst>
                  <a:ext uri="{FF2B5EF4-FFF2-40B4-BE49-F238E27FC236}">
                    <a16:creationId xmlns:a16="http://schemas.microsoft.com/office/drawing/2014/main" id="{C57B93F0-FEAE-C8B5-D569-DDC87ECA0195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0" name="Cube 379">
                <a:extLst>
                  <a:ext uri="{FF2B5EF4-FFF2-40B4-BE49-F238E27FC236}">
                    <a16:creationId xmlns:a16="http://schemas.microsoft.com/office/drawing/2014/main" id="{C16BD8CF-4C7D-A4B7-4C4C-DC63CF6C619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1" name="Cube 380">
                <a:extLst>
                  <a:ext uri="{FF2B5EF4-FFF2-40B4-BE49-F238E27FC236}">
                    <a16:creationId xmlns:a16="http://schemas.microsoft.com/office/drawing/2014/main" id="{B8B86585-F2B4-E72E-5B3B-3148615E7E30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2" name="Cube 381">
                <a:extLst>
                  <a:ext uri="{FF2B5EF4-FFF2-40B4-BE49-F238E27FC236}">
                    <a16:creationId xmlns:a16="http://schemas.microsoft.com/office/drawing/2014/main" id="{63A77328-43B9-8CD9-2A5D-6A9A1DD9E8B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3" name="Cube 382">
                <a:extLst>
                  <a:ext uri="{FF2B5EF4-FFF2-40B4-BE49-F238E27FC236}">
                    <a16:creationId xmlns:a16="http://schemas.microsoft.com/office/drawing/2014/main" id="{467E129B-CA53-AD96-1AF2-B87328702C0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4" name="Cube 383">
                <a:extLst>
                  <a:ext uri="{FF2B5EF4-FFF2-40B4-BE49-F238E27FC236}">
                    <a16:creationId xmlns:a16="http://schemas.microsoft.com/office/drawing/2014/main" id="{BD2E16C0-BF7E-91C8-8E45-0483670F00B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5" name="Cube 384">
                <a:extLst>
                  <a:ext uri="{FF2B5EF4-FFF2-40B4-BE49-F238E27FC236}">
                    <a16:creationId xmlns:a16="http://schemas.microsoft.com/office/drawing/2014/main" id="{2DA56046-86E3-8267-B6F5-A751B0BBF13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6" name="Cube 385">
                <a:extLst>
                  <a:ext uri="{FF2B5EF4-FFF2-40B4-BE49-F238E27FC236}">
                    <a16:creationId xmlns:a16="http://schemas.microsoft.com/office/drawing/2014/main" id="{69407CC8-ADC0-970D-338F-2E39A1678E3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7" name="Cube 386">
                <a:extLst>
                  <a:ext uri="{FF2B5EF4-FFF2-40B4-BE49-F238E27FC236}">
                    <a16:creationId xmlns:a16="http://schemas.microsoft.com/office/drawing/2014/main" id="{2A2483D1-4E9A-D64C-93F4-C4B8AE38D944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5" name="Groupe 344">
              <a:extLst>
                <a:ext uri="{FF2B5EF4-FFF2-40B4-BE49-F238E27FC236}">
                  <a16:creationId xmlns:a16="http://schemas.microsoft.com/office/drawing/2014/main" id="{B89D8955-79BB-974B-0276-A95FFAA7C948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68" name="Cube 367">
                <a:extLst>
                  <a:ext uri="{FF2B5EF4-FFF2-40B4-BE49-F238E27FC236}">
                    <a16:creationId xmlns:a16="http://schemas.microsoft.com/office/drawing/2014/main" id="{041EA028-0120-3091-CE71-1D638F1C274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9" name="Cube 368">
                <a:extLst>
                  <a:ext uri="{FF2B5EF4-FFF2-40B4-BE49-F238E27FC236}">
                    <a16:creationId xmlns:a16="http://schemas.microsoft.com/office/drawing/2014/main" id="{87DB9AB9-112A-D821-13D7-3B7FB6E2F34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0" name="Cube 369">
                <a:extLst>
                  <a:ext uri="{FF2B5EF4-FFF2-40B4-BE49-F238E27FC236}">
                    <a16:creationId xmlns:a16="http://schemas.microsoft.com/office/drawing/2014/main" id="{5866ED8D-6AC4-1D1A-4952-C2EBC314A97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1" name="Cube 370">
                <a:extLst>
                  <a:ext uri="{FF2B5EF4-FFF2-40B4-BE49-F238E27FC236}">
                    <a16:creationId xmlns:a16="http://schemas.microsoft.com/office/drawing/2014/main" id="{754EE112-3FAC-8A89-ACFF-6D7D43C2945A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2" name="Cube 371">
                <a:extLst>
                  <a:ext uri="{FF2B5EF4-FFF2-40B4-BE49-F238E27FC236}">
                    <a16:creationId xmlns:a16="http://schemas.microsoft.com/office/drawing/2014/main" id="{1EA2A51D-1692-D81C-DCB9-4BC5EA2BCAB0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3" name="Cube 372">
                <a:extLst>
                  <a:ext uri="{FF2B5EF4-FFF2-40B4-BE49-F238E27FC236}">
                    <a16:creationId xmlns:a16="http://schemas.microsoft.com/office/drawing/2014/main" id="{8BEA9649-1738-4D5E-4949-556B4846DA8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4" name="Cube 373">
                <a:extLst>
                  <a:ext uri="{FF2B5EF4-FFF2-40B4-BE49-F238E27FC236}">
                    <a16:creationId xmlns:a16="http://schemas.microsoft.com/office/drawing/2014/main" id="{A06E80C3-3E30-8F1B-9821-BF37A14A557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5" name="Cube 374">
                <a:extLst>
                  <a:ext uri="{FF2B5EF4-FFF2-40B4-BE49-F238E27FC236}">
                    <a16:creationId xmlns:a16="http://schemas.microsoft.com/office/drawing/2014/main" id="{026860F4-5DCD-D7DF-C8EA-3BF50A2F1B07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6" name="Cube 375">
                <a:extLst>
                  <a:ext uri="{FF2B5EF4-FFF2-40B4-BE49-F238E27FC236}">
                    <a16:creationId xmlns:a16="http://schemas.microsoft.com/office/drawing/2014/main" id="{DC03F328-8A31-649B-8BA1-06D5D01860B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7" name="Cube 376">
                <a:extLst>
                  <a:ext uri="{FF2B5EF4-FFF2-40B4-BE49-F238E27FC236}">
                    <a16:creationId xmlns:a16="http://schemas.microsoft.com/office/drawing/2014/main" id="{731F351E-0381-0B02-DE81-254B5EA45AF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6" name="Groupe 345">
              <a:extLst>
                <a:ext uri="{FF2B5EF4-FFF2-40B4-BE49-F238E27FC236}">
                  <a16:creationId xmlns:a16="http://schemas.microsoft.com/office/drawing/2014/main" id="{06FE5183-3F6D-7980-82A8-B6C102EB0FEB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58" name="Cube 357">
                <a:extLst>
                  <a:ext uri="{FF2B5EF4-FFF2-40B4-BE49-F238E27FC236}">
                    <a16:creationId xmlns:a16="http://schemas.microsoft.com/office/drawing/2014/main" id="{2755D8FD-D911-3FD6-C6F1-661FFB9E847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9" name="Cube 358">
                <a:extLst>
                  <a:ext uri="{FF2B5EF4-FFF2-40B4-BE49-F238E27FC236}">
                    <a16:creationId xmlns:a16="http://schemas.microsoft.com/office/drawing/2014/main" id="{F79C3BF2-6580-D721-6EE5-64DC8564E898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0" name="Cube 359">
                <a:extLst>
                  <a:ext uri="{FF2B5EF4-FFF2-40B4-BE49-F238E27FC236}">
                    <a16:creationId xmlns:a16="http://schemas.microsoft.com/office/drawing/2014/main" id="{4A221C0A-CBF3-F9DC-1DD6-7A1EA782DF7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1" name="Cube 360">
                <a:extLst>
                  <a:ext uri="{FF2B5EF4-FFF2-40B4-BE49-F238E27FC236}">
                    <a16:creationId xmlns:a16="http://schemas.microsoft.com/office/drawing/2014/main" id="{1B7BF57B-56BD-583D-092F-9226061CFBE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2" name="Cube 361">
                <a:extLst>
                  <a:ext uri="{FF2B5EF4-FFF2-40B4-BE49-F238E27FC236}">
                    <a16:creationId xmlns:a16="http://schemas.microsoft.com/office/drawing/2014/main" id="{E4187ECA-46AA-C8F4-8696-229DDB4F76DD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3" name="Cube 362">
                <a:extLst>
                  <a:ext uri="{FF2B5EF4-FFF2-40B4-BE49-F238E27FC236}">
                    <a16:creationId xmlns:a16="http://schemas.microsoft.com/office/drawing/2014/main" id="{B87958A3-1E7F-D85C-50DE-8450AC2F16E9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4" name="Cube 363">
                <a:extLst>
                  <a:ext uri="{FF2B5EF4-FFF2-40B4-BE49-F238E27FC236}">
                    <a16:creationId xmlns:a16="http://schemas.microsoft.com/office/drawing/2014/main" id="{30AF9644-26A9-6E73-3CFA-3B554E12142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5" name="Cube 364">
                <a:extLst>
                  <a:ext uri="{FF2B5EF4-FFF2-40B4-BE49-F238E27FC236}">
                    <a16:creationId xmlns:a16="http://schemas.microsoft.com/office/drawing/2014/main" id="{C0731770-926E-52C5-60B3-C49BBE3D96BD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6" name="Cube 365">
                <a:extLst>
                  <a:ext uri="{FF2B5EF4-FFF2-40B4-BE49-F238E27FC236}">
                    <a16:creationId xmlns:a16="http://schemas.microsoft.com/office/drawing/2014/main" id="{EBF09709-76D4-A1B5-A26F-F4A9E84546F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7" name="Cube 366">
                <a:extLst>
                  <a:ext uri="{FF2B5EF4-FFF2-40B4-BE49-F238E27FC236}">
                    <a16:creationId xmlns:a16="http://schemas.microsoft.com/office/drawing/2014/main" id="{ABC8B190-3514-5321-0E94-D505C9BF5723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47" name="Groupe 346">
              <a:extLst>
                <a:ext uri="{FF2B5EF4-FFF2-40B4-BE49-F238E27FC236}">
                  <a16:creationId xmlns:a16="http://schemas.microsoft.com/office/drawing/2014/main" id="{8587BC22-AC14-4AE8-B39C-FA44CB64A0F3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348" name="Cube 347">
                <a:extLst>
                  <a:ext uri="{FF2B5EF4-FFF2-40B4-BE49-F238E27FC236}">
                    <a16:creationId xmlns:a16="http://schemas.microsoft.com/office/drawing/2014/main" id="{BE5B8FEC-2A81-32C0-88EB-B4FF988EE09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9" name="Cube 348">
                <a:extLst>
                  <a:ext uri="{FF2B5EF4-FFF2-40B4-BE49-F238E27FC236}">
                    <a16:creationId xmlns:a16="http://schemas.microsoft.com/office/drawing/2014/main" id="{A664B9C7-0633-0922-ACDD-9C54295D586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0" name="Cube 349">
                <a:extLst>
                  <a:ext uri="{FF2B5EF4-FFF2-40B4-BE49-F238E27FC236}">
                    <a16:creationId xmlns:a16="http://schemas.microsoft.com/office/drawing/2014/main" id="{FD3F4E14-F328-6639-BAB6-AB5970FEE69D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1" name="Cube 350">
                <a:extLst>
                  <a:ext uri="{FF2B5EF4-FFF2-40B4-BE49-F238E27FC236}">
                    <a16:creationId xmlns:a16="http://schemas.microsoft.com/office/drawing/2014/main" id="{222799A4-FC45-9EDD-06C0-1CB533FDCFB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2" name="Cube 351">
                <a:extLst>
                  <a:ext uri="{FF2B5EF4-FFF2-40B4-BE49-F238E27FC236}">
                    <a16:creationId xmlns:a16="http://schemas.microsoft.com/office/drawing/2014/main" id="{0850E27C-A274-A82B-DAD0-01866B654C0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3" name="Cube 352">
                <a:extLst>
                  <a:ext uri="{FF2B5EF4-FFF2-40B4-BE49-F238E27FC236}">
                    <a16:creationId xmlns:a16="http://schemas.microsoft.com/office/drawing/2014/main" id="{DBD819B3-9717-30FA-365F-9160B31FC77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4" name="Cube 353">
                <a:extLst>
                  <a:ext uri="{FF2B5EF4-FFF2-40B4-BE49-F238E27FC236}">
                    <a16:creationId xmlns:a16="http://schemas.microsoft.com/office/drawing/2014/main" id="{596804D1-61DC-3C21-4AE7-6D94C3435CC1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5" name="Cube 354">
                <a:extLst>
                  <a:ext uri="{FF2B5EF4-FFF2-40B4-BE49-F238E27FC236}">
                    <a16:creationId xmlns:a16="http://schemas.microsoft.com/office/drawing/2014/main" id="{76057D45-B71C-5FAF-8B8B-782877301A3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6" name="Cube 355">
                <a:extLst>
                  <a:ext uri="{FF2B5EF4-FFF2-40B4-BE49-F238E27FC236}">
                    <a16:creationId xmlns:a16="http://schemas.microsoft.com/office/drawing/2014/main" id="{936CE4AB-FFDF-F625-0D1D-4B6AD997C43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7" name="Cube 356">
                <a:extLst>
                  <a:ext uri="{FF2B5EF4-FFF2-40B4-BE49-F238E27FC236}">
                    <a16:creationId xmlns:a16="http://schemas.microsoft.com/office/drawing/2014/main" id="{C0AF1520-80E4-7C93-3F58-A12398946273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448" name="Groupe 447">
            <a:extLst>
              <a:ext uri="{FF2B5EF4-FFF2-40B4-BE49-F238E27FC236}">
                <a16:creationId xmlns:a16="http://schemas.microsoft.com/office/drawing/2014/main" id="{C4C5602A-C389-1761-700A-7587F1C4978C}"/>
              </a:ext>
            </a:extLst>
          </p:cNvPr>
          <p:cNvGrpSpPr/>
          <p:nvPr/>
        </p:nvGrpSpPr>
        <p:grpSpPr>
          <a:xfrm>
            <a:off x="523465" y="6810553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449" name="Groupe 448">
              <a:extLst>
                <a:ext uri="{FF2B5EF4-FFF2-40B4-BE49-F238E27FC236}">
                  <a16:creationId xmlns:a16="http://schemas.microsoft.com/office/drawing/2014/main" id="{825B75F1-CB66-E055-E7FB-92F80468983E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49" name="Cube 548">
                <a:extLst>
                  <a:ext uri="{FF2B5EF4-FFF2-40B4-BE49-F238E27FC236}">
                    <a16:creationId xmlns:a16="http://schemas.microsoft.com/office/drawing/2014/main" id="{23B5B593-E1AE-2E93-F640-4C9B8F175DE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0" name="Cube 549">
                <a:extLst>
                  <a:ext uri="{FF2B5EF4-FFF2-40B4-BE49-F238E27FC236}">
                    <a16:creationId xmlns:a16="http://schemas.microsoft.com/office/drawing/2014/main" id="{B656DA63-BA9C-379C-C98B-3786903F9BB0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1" name="Cube 550">
                <a:extLst>
                  <a:ext uri="{FF2B5EF4-FFF2-40B4-BE49-F238E27FC236}">
                    <a16:creationId xmlns:a16="http://schemas.microsoft.com/office/drawing/2014/main" id="{78BEC734-77BD-3D38-7FF1-F7E0792AD5A0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2" name="Cube 551">
                <a:extLst>
                  <a:ext uri="{FF2B5EF4-FFF2-40B4-BE49-F238E27FC236}">
                    <a16:creationId xmlns:a16="http://schemas.microsoft.com/office/drawing/2014/main" id="{0DE10577-08E8-7B31-DA2E-C5F3EAD7B61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3" name="Cube 552">
                <a:extLst>
                  <a:ext uri="{FF2B5EF4-FFF2-40B4-BE49-F238E27FC236}">
                    <a16:creationId xmlns:a16="http://schemas.microsoft.com/office/drawing/2014/main" id="{54E92489-58E0-7B58-8143-B28C45BFED58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4" name="Cube 553">
                <a:extLst>
                  <a:ext uri="{FF2B5EF4-FFF2-40B4-BE49-F238E27FC236}">
                    <a16:creationId xmlns:a16="http://schemas.microsoft.com/office/drawing/2014/main" id="{451E7C73-8199-0AB4-F47B-2D9882EAEE00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5" name="Cube 554">
                <a:extLst>
                  <a:ext uri="{FF2B5EF4-FFF2-40B4-BE49-F238E27FC236}">
                    <a16:creationId xmlns:a16="http://schemas.microsoft.com/office/drawing/2014/main" id="{102F0470-E5AB-D8BA-640D-E7E6B2E6ECE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6" name="Cube 555">
                <a:extLst>
                  <a:ext uri="{FF2B5EF4-FFF2-40B4-BE49-F238E27FC236}">
                    <a16:creationId xmlns:a16="http://schemas.microsoft.com/office/drawing/2014/main" id="{E5B62FDC-99D0-8569-C95B-20E789A09644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7" name="Cube 556">
                <a:extLst>
                  <a:ext uri="{FF2B5EF4-FFF2-40B4-BE49-F238E27FC236}">
                    <a16:creationId xmlns:a16="http://schemas.microsoft.com/office/drawing/2014/main" id="{43C22AA5-1B2D-B455-E600-1787FF6753A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8" name="Cube 557">
                <a:extLst>
                  <a:ext uri="{FF2B5EF4-FFF2-40B4-BE49-F238E27FC236}">
                    <a16:creationId xmlns:a16="http://schemas.microsoft.com/office/drawing/2014/main" id="{0CF323C6-3B53-2FE2-2AF8-72D7B6FE3C2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0" name="Groupe 449">
              <a:extLst>
                <a:ext uri="{FF2B5EF4-FFF2-40B4-BE49-F238E27FC236}">
                  <a16:creationId xmlns:a16="http://schemas.microsoft.com/office/drawing/2014/main" id="{2168B22A-AD20-3ACB-EEF2-E484065EFA2A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39" name="Cube 538">
                <a:extLst>
                  <a:ext uri="{FF2B5EF4-FFF2-40B4-BE49-F238E27FC236}">
                    <a16:creationId xmlns:a16="http://schemas.microsoft.com/office/drawing/2014/main" id="{1DC50649-3FFC-CD38-8D54-928D4D4B1DB5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0" name="Cube 539">
                <a:extLst>
                  <a:ext uri="{FF2B5EF4-FFF2-40B4-BE49-F238E27FC236}">
                    <a16:creationId xmlns:a16="http://schemas.microsoft.com/office/drawing/2014/main" id="{519ED573-6D1D-B2FC-398D-032C8723E85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1" name="Cube 540">
                <a:extLst>
                  <a:ext uri="{FF2B5EF4-FFF2-40B4-BE49-F238E27FC236}">
                    <a16:creationId xmlns:a16="http://schemas.microsoft.com/office/drawing/2014/main" id="{3DA45F14-9609-68DD-4903-8D9E4DE79B4E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2" name="Cube 541">
                <a:extLst>
                  <a:ext uri="{FF2B5EF4-FFF2-40B4-BE49-F238E27FC236}">
                    <a16:creationId xmlns:a16="http://schemas.microsoft.com/office/drawing/2014/main" id="{26490733-75B6-12CD-F944-77997902676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3" name="Cube 542">
                <a:extLst>
                  <a:ext uri="{FF2B5EF4-FFF2-40B4-BE49-F238E27FC236}">
                    <a16:creationId xmlns:a16="http://schemas.microsoft.com/office/drawing/2014/main" id="{D1BC9CA6-1DF9-F2EF-A116-BA7811C5AFFC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4" name="Cube 543">
                <a:extLst>
                  <a:ext uri="{FF2B5EF4-FFF2-40B4-BE49-F238E27FC236}">
                    <a16:creationId xmlns:a16="http://schemas.microsoft.com/office/drawing/2014/main" id="{3995E9E7-343F-1E7B-E725-DE8ED110CA6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5" name="Cube 544">
                <a:extLst>
                  <a:ext uri="{FF2B5EF4-FFF2-40B4-BE49-F238E27FC236}">
                    <a16:creationId xmlns:a16="http://schemas.microsoft.com/office/drawing/2014/main" id="{0227B5D7-A078-3C68-10D9-0160DACD481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6" name="Cube 545">
                <a:extLst>
                  <a:ext uri="{FF2B5EF4-FFF2-40B4-BE49-F238E27FC236}">
                    <a16:creationId xmlns:a16="http://schemas.microsoft.com/office/drawing/2014/main" id="{424A32A1-DC96-3A58-EC69-71BEA9DD68C0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7" name="Cube 546">
                <a:extLst>
                  <a:ext uri="{FF2B5EF4-FFF2-40B4-BE49-F238E27FC236}">
                    <a16:creationId xmlns:a16="http://schemas.microsoft.com/office/drawing/2014/main" id="{CF81A71D-6B50-00E4-8D8C-B9EDEB9B658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8" name="Cube 547">
                <a:extLst>
                  <a:ext uri="{FF2B5EF4-FFF2-40B4-BE49-F238E27FC236}">
                    <a16:creationId xmlns:a16="http://schemas.microsoft.com/office/drawing/2014/main" id="{A974A79C-6FFC-57F1-118D-7DDECC4961B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1" name="Groupe 450">
              <a:extLst>
                <a:ext uri="{FF2B5EF4-FFF2-40B4-BE49-F238E27FC236}">
                  <a16:creationId xmlns:a16="http://schemas.microsoft.com/office/drawing/2014/main" id="{03B6549E-A21B-1D5B-7AF6-AA3C3EA0ABEE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29" name="Cube 528">
                <a:extLst>
                  <a:ext uri="{FF2B5EF4-FFF2-40B4-BE49-F238E27FC236}">
                    <a16:creationId xmlns:a16="http://schemas.microsoft.com/office/drawing/2014/main" id="{BF3B7090-D75E-44F6-3B73-6E0457BADDA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0" name="Cube 529">
                <a:extLst>
                  <a:ext uri="{FF2B5EF4-FFF2-40B4-BE49-F238E27FC236}">
                    <a16:creationId xmlns:a16="http://schemas.microsoft.com/office/drawing/2014/main" id="{0764789A-6D3E-B4DB-3C32-1A4013BFFB82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1" name="Cube 530">
                <a:extLst>
                  <a:ext uri="{FF2B5EF4-FFF2-40B4-BE49-F238E27FC236}">
                    <a16:creationId xmlns:a16="http://schemas.microsoft.com/office/drawing/2014/main" id="{55FBB48E-BB22-E190-CD3B-0C0362284119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2" name="Cube 531">
                <a:extLst>
                  <a:ext uri="{FF2B5EF4-FFF2-40B4-BE49-F238E27FC236}">
                    <a16:creationId xmlns:a16="http://schemas.microsoft.com/office/drawing/2014/main" id="{26FC1F0A-D8BD-EE49-B886-C8D6A06A4B3F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3" name="Cube 532">
                <a:extLst>
                  <a:ext uri="{FF2B5EF4-FFF2-40B4-BE49-F238E27FC236}">
                    <a16:creationId xmlns:a16="http://schemas.microsoft.com/office/drawing/2014/main" id="{B0EAD8B4-1314-6639-5D1B-8E3C29C33C7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4" name="Cube 533">
                <a:extLst>
                  <a:ext uri="{FF2B5EF4-FFF2-40B4-BE49-F238E27FC236}">
                    <a16:creationId xmlns:a16="http://schemas.microsoft.com/office/drawing/2014/main" id="{E1A230A5-4E4A-C294-048F-E27F54D863D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5" name="Cube 534">
                <a:extLst>
                  <a:ext uri="{FF2B5EF4-FFF2-40B4-BE49-F238E27FC236}">
                    <a16:creationId xmlns:a16="http://schemas.microsoft.com/office/drawing/2014/main" id="{15946227-358A-45F7-0B99-B989474DDE4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6" name="Cube 535">
                <a:extLst>
                  <a:ext uri="{FF2B5EF4-FFF2-40B4-BE49-F238E27FC236}">
                    <a16:creationId xmlns:a16="http://schemas.microsoft.com/office/drawing/2014/main" id="{B92B3493-793E-A93F-9DD3-2561E6016F3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7" name="Cube 536">
                <a:extLst>
                  <a:ext uri="{FF2B5EF4-FFF2-40B4-BE49-F238E27FC236}">
                    <a16:creationId xmlns:a16="http://schemas.microsoft.com/office/drawing/2014/main" id="{96754BAF-383B-A612-829E-1E2810788F5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8" name="Cube 537">
                <a:extLst>
                  <a:ext uri="{FF2B5EF4-FFF2-40B4-BE49-F238E27FC236}">
                    <a16:creationId xmlns:a16="http://schemas.microsoft.com/office/drawing/2014/main" id="{7E570692-9F2A-24B4-ABE9-CBE09B6EDD9E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2" name="Groupe 451">
              <a:extLst>
                <a:ext uri="{FF2B5EF4-FFF2-40B4-BE49-F238E27FC236}">
                  <a16:creationId xmlns:a16="http://schemas.microsoft.com/office/drawing/2014/main" id="{C9A60BFF-8FCE-3C2A-7105-C073F1DE107F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19" name="Cube 518">
                <a:extLst>
                  <a:ext uri="{FF2B5EF4-FFF2-40B4-BE49-F238E27FC236}">
                    <a16:creationId xmlns:a16="http://schemas.microsoft.com/office/drawing/2014/main" id="{6D167D8F-F44F-BAA8-0A04-30CDE8047C4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0" name="Cube 519">
                <a:extLst>
                  <a:ext uri="{FF2B5EF4-FFF2-40B4-BE49-F238E27FC236}">
                    <a16:creationId xmlns:a16="http://schemas.microsoft.com/office/drawing/2014/main" id="{4EC0AA87-E9BB-6EA2-87F3-A287110EEBA3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1" name="Cube 520">
                <a:extLst>
                  <a:ext uri="{FF2B5EF4-FFF2-40B4-BE49-F238E27FC236}">
                    <a16:creationId xmlns:a16="http://schemas.microsoft.com/office/drawing/2014/main" id="{BE1DA890-2651-6527-0214-AF8684C5152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2" name="Cube 521">
                <a:extLst>
                  <a:ext uri="{FF2B5EF4-FFF2-40B4-BE49-F238E27FC236}">
                    <a16:creationId xmlns:a16="http://schemas.microsoft.com/office/drawing/2014/main" id="{0AAA1459-EC08-975F-7901-5E4EA90A318C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3" name="Cube 522">
                <a:extLst>
                  <a:ext uri="{FF2B5EF4-FFF2-40B4-BE49-F238E27FC236}">
                    <a16:creationId xmlns:a16="http://schemas.microsoft.com/office/drawing/2014/main" id="{EB978C33-A013-AB0A-1788-018C5AFAB11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4" name="Cube 523">
                <a:extLst>
                  <a:ext uri="{FF2B5EF4-FFF2-40B4-BE49-F238E27FC236}">
                    <a16:creationId xmlns:a16="http://schemas.microsoft.com/office/drawing/2014/main" id="{07E80EF0-D1B8-3573-2AFF-45A8AA26D55D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5" name="Cube 524">
                <a:extLst>
                  <a:ext uri="{FF2B5EF4-FFF2-40B4-BE49-F238E27FC236}">
                    <a16:creationId xmlns:a16="http://schemas.microsoft.com/office/drawing/2014/main" id="{9BCFDF07-7A05-5239-7572-60BDB0D2F63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6" name="Cube 525">
                <a:extLst>
                  <a:ext uri="{FF2B5EF4-FFF2-40B4-BE49-F238E27FC236}">
                    <a16:creationId xmlns:a16="http://schemas.microsoft.com/office/drawing/2014/main" id="{A723C44D-067E-DA22-AC2E-FBE856CF1EF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7" name="Cube 526">
                <a:extLst>
                  <a:ext uri="{FF2B5EF4-FFF2-40B4-BE49-F238E27FC236}">
                    <a16:creationId xmlns:a16="http://schemas.microsoft.com/office/drawing/2014/main" id="{095D8936-7384-68F7-452E-11F23C91AA0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8" name="Cube 527">
                <a:extLst>
                  <a:ext uri="{FF2B5EF4-FFF2-40B4-BE49-F238E27FC236}">
                    <a16:creationId xmlns:a16="http://schemas.microsoft.com/office/drawing/2014/main" id="{85FE2C56-AA3A-0608-063F-AF4E95E3E9B6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3" name="Groupe 452">
              <a:extLst>
                <a:ext uri="{FF2B5EF4-FFF2-40B4-BE49-F238E27FC236}">
                  <a16:creationId xmlns:a16="http://schemas.microsoft.com/office/drawing/2014/main" id="{45130B66-C4CC-08AE-10F3-1B4B174AC9E7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09" name="Cube 508">
                <a:extLst>
                  <a:ext uri="{FF2B5EF4-FFF2-40B4-BE49-F238E27FC236}">
                    <a16:creationId xmlns:a16="http://schemas.microsoft.com/office/drawing/2014/main" id="{740C0DD4-EB5F-C4EC-FF48-BF2EDD24E0FB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0" name="Cube 509">
                <a:extLst>
                  <a:ext uri="{FF2B5EF4-FFF2-40B4-BE49-F238E27FC236}">
                    <a16:creationId xmlns:a16="http://schemas.microsoft.com/office/drawing/2014/main" id="{3157A3E8-6E31-EECA-2ABD-529D4AE63C6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1" name="Cube 510">
                <a:extLst>
                  <a:ext uri="{FF2B5EF4-FFF2-40B4-BE49-F238E27FC236}">
                    <a16:creationId xmlns:a16="http://schemas.microsoft.com/office/drawing/2014/main" id="{27B17638-D0C4-FBF2-B282-D9E2FBA8FA0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2" name="Cube 511">
                <a:extLst>
                  <a:ext uri="{FF2B5EF4-FFF2-40B4-BE49-F238E27FC236}">
                    <a16:creationId xmlns:a16="http://schemas.microsoft.com/office/drawing/2014/main" id="{A9B236A8-A2FA-7D6D-A2BF-4FC441744AE5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3" name="Cube 512">
                <a:extLst>
                  <a:ext uri="{FF2B5EF4-FFF2-40B4-BE49-F238E27FC236}">
                    <a16:creationId xmlns:a16="http://schemas.microsoft.com/office/drawing/2014/main" id="{F19A5BC1-1E65-DA89-0381-3E1EA7B1585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4" name="Cube 513">
                <a:extLst>
                  <a:ext uri="{FF2B5EF4-FFF2-40B4-BE49-F238E27FC236}">
                    <a16:creationId xmlns:a16="http://schemas.microsoft.com/office/drawing/2014/main" id="{F15815DB-BDB3-437C-C11E-DA28FF2ACBAA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5" name="Cube 514">
                <a:extLst>
                  <a:ext uri="{FF2B5EF4-FFF2-40B4-BE49-F238E27FC236}">
                    <a16:creationId xmlns:a16="http://schemas.microsoft.com/office/drawing/2014/main" id="{CC389DB8-E0B1-3EA2-5561-C0CFE4B5009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6" name="Cube 515">
                <a:extLst>
                  <a:ext uri="{FF2B5EF4-FFF2-40B4-BE49-F238E27FC236}">
                    <a16:creationId xmlns:a16="http://schemas.microsoft.com/office/drawing/2014/main" id="{35B97E85-C2F4-49A2-DDC4-09D0E59D5A0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7" name="Cube 516">
                <a:extLst>
                  <a:ext uri="{FF2B5EF4-FFF2-40B4-BE49-F238E27FC236}">
                    <a16:creationId xmlns:a16="http://schemas.microsoft.com/office/drawing/2014/main" id="{FD2F6550-278A-4884-3971-A44CCACF4629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8" name="Cube 517">
                <a:extLst>
                  <a:ext uri="{FF2B5EF4-FFF2-40B4-BE49-F238E27FC236}">
                    <a16:creationId xmlns:a16="http://schemas.microsoft.com/office/drawing/2014/main" id="{906F9B35-A672-1EDF-7E83-15E58659A28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4" name="Groupe 453">
              <a:extLst>
                <a:ext uri="{FF2B5EF4-FFF2-40B4-BE49-F238E27FC236}">
                  <a16:creationId xmlns:a16="http://schemas.microsoft.com/office/drawing/2014/main" id="{D63C0361-0710-FEE3-EA39-6B772B87FD36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99" name="Cube 498">
                <a:extLst>
                  <a:ext uri="{FF2B5EF4-FFF2-40B4-BE49-F238E27FC236}">
                    <a16:creationId xmlns:a16="http://schemas.microsoft.com/office/drawing/2014/main" id="{F47BD5E6-0B99-522B-FFAE-3ED2F0F632FF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0" name="Cube 499">
                <a:extLst>
                  <a:ext uri="{FF2B5EF4-FFF2-40B4-BE49-F238E27FC236}">
                    <a16:creationId xmlns:a16="http://schemas.microsoft.com/office/drawing/2014/main" id="{B1F6BF26-BC5D-B6A3-34EC-07BB8E1C9DB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1" name="Cube 500">
                <a:extLst>
                  <a:ext uri="{FF2B5EF4-FFF2-40B4-BE49-F238E27FC236}">
                    <a16:creationId xmlns:a16="http://schemas.microsoft.com/office/drawing/2014/main" id="{F912521B-F971-51A2-84D7-254DBCE01D7B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2" name="Cube 501">
                <a:extLst>
                  <a:ext uri="{FF2B5EF4-FFF2-40B4-BE49-F238E27FC236}">
                    <a16:creationId xmlns:a16="http://schemas.microsoft.com/office/drawing/2014/main" id="{6168276B-F8FE-10D0-D8BF-8F2C7FBA2F53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3" name="Cube 502">
                <a:extLst>
                  <a:ext uri="{FF2B5EF4-FFF2-40B4-BE49-F238E27FC236}">
                    <a16:creationId xmlns:a16="http://schemas.microsoft.com/office/drawing/2014/main" id="{9019FE25-0C87-FE3F-AB09-C091E48427B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4" name="Cube 503">
                <a:extLst>
                  <a:ext uri="{FF2B5EF4-FFF2-40B4-BE49-F238E27FC236}">
                    <a16:creationId xmlns:a16="http://schemas.microsoft.com/office/drawing/2014/main" id="{0E6D7306-68B8-5B5E-C8E6-3AA5A808D8E1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5" name="Cube 504">
                <a:extLst>
                  <a:ext uri="{FF2B5EF4-FFF2-40B4-BE49-F238E27FC236}">
                    <a16:creationId xmlns:a16="http://schemas.microsoft.com/office/drawing/2014/main" id="{A28024C7-CC50-CF98-230C-6D33D862901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6" name="Cube 505">
                <a:extLst>
                  <a:ext uri="{FF2B5EF4-FFF2-40B4-BE49-F238E27FC236}">
                    <a16:creationId xmlns:a16="http://schemas.microsoft.com/office/drawing/2014/main" id="{0C94A56D-38B1-9C28-DFEC-61B1B04F0A21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7" name="Cube 506">
                <a:extLst>
                  <a:ext uri="{FF2B5EF4-FFF2-40B4-BE49-F238E27FC236}">
                    <a16:creationId xmlns:a16="http://schemas.microsoft.com/office/drawing/2014/main" id="{9FF6B2A6-C322-B03F-745A-4D2EF860A78C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8" name="Cube 507">
                <a:extLst>
                  <a:ext uri="{FF2B5EF4-FFF2-40B4-BE49-F238E27FC236}">
                    <a16:creationId xmlns:a16="http://schemas.microsoft.com/office/drawing/2014/main" id="{B37B283E-2BC3-472E-97DC-FB4D574796AB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5" name="Groupe 454">
              <a:extLst>
                <a:ext uri="{FF2B5EF4-FFF2-40B4-BE49-F238E27FC236}">
                  <a16:creationId xmlns:a16="http://schemas.microsoft.com/office/drawing/2014/main" id="{4D725E0B-D0E8-8DB9-D8E9-91F0D87CF448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89" name="Cube 488">
                <a:extLst>
                  <a:ext uri="{FF2B5EF4-FFF2-40B4-BE49-F238E27FC236}">
                    <a16:creationId xmlns:a16="http://schemas.microsoft.com/office/drawing/2014/main" id="{FF00D007-2B76-7140-3A42-8D792C1CE6D7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0" name="Cube 489">
                <a:extLst>
                  <a:ext uri="{FF2B5EF4-FFF2-40B4-BE49-F238E27FC236}">
                    <a16:creationId xmlns:a16="http://schemas.microsoft.com/office/drawing/2014/main" id="{895AC3C2-D8D0-F222-99B3-F99FEEB87DE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1" name="Cube 490">
                <a:extLst>
                  <a:ext uri="{FF2B5EF4-FFF2-40B4-BE49-F238E27FC236}">
                    <a16:creationId xmlns:a16="http://schemas.microsoft.com/office/drawing/2014/main" id="{46DFC1DC-8150-FE03-BF51-3C81947DC63A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2" name="Cube 491">
                <a:extLst>
                  <a:ext uri="{FF2B5EF4-FFF2-40B4-BE49-F238E27FC236}">
                    <a16:creationId xmlns:a16="http://schemas.microsoft.com/office/drawing/2014/main" id="{1EDAF1CD-7A38-83E3-F795-B79D8AB33C4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3" name="Cube 492">
                <a:extLst>
                  <a:ext uri="{FF2B5EF4-FFF2-40B4-BE49-F238E27FC236}">
                    <a16:creationId xmlns:a16="http://schemas.microsoft.com/office/drawing/2014/main" id="{6CABF973-2E74-B47A-8A1A-D5E8196C5BB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4" name="Cube 493">
                <a:extLst>
                  <a:ext uri="{FF2B5EF4-FFF2-40B4-BE49-F238E27FC236}">
                    <a16:creationId xmlns:a16="http://schemas.microsoft.com/office/drawing/2014/main" id="{CC95F452-C47D-5495-6B1F-7A8B484D16C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5" name="Cube 494">
                <a:extLst>
                  <a:ext uri="{FF2B5EF4-FFF2-40B4-BE49-F238E27FC236}">
                    <a16:creationId xmlns:a16="http://schemas.microsoft.com/office/drawing/2014/main" id="{E848369E-51CD-5B47-B651-8957996C52BB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6" name="Cube 495">
                <a:extLst>
                  <a:ext uri="{FF2B5EF4-FFF2-40B4-BE49-F238E27FC236}">
                    <a16:creationId xmlns:a16="http://schemas.microsoft.com/office/drawing/2014/main" id="{825913D8-1C1F-6B19-45D0-4B728DEFE15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7" name="Cube 496">
                <a:extLst>
                  <a:ext uri="{FF2B5EF4-FFF2-40B4-BE49-F238E27FC236}">
                    <a16:creationId xmlns:a16="http://schemas.microsoft.com/office/drawing/2014/main" id="{C9A2AFC4-DB70-BD8C-00C8-C288F385D66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8" name="Cube 497">
                <a:extLst>
                  <a:ext uri="{FF2B5EF4-FFF2-40B4-BE49-F238E27FC236}">
                    <a16:creationId xmlns:a16="http://schemas.microsoft.com/office/drawing/2014/main" id="{52CFDF9D-59A3-A789-B1F1-F6DA68818BE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6" name="Groupe 455">
              <a:extLst>
                <a:ext uri="{FF2B5EF4-FFF2-40B4-BE49-F238E27FC236}">
                  <a16:creationId xmlns:a16="http://schemas.microsoft.com/office/drawing/2014/main" id="{A276810E-E93B-5069-5B0C-BAE58E4EE657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79" name="Cube 478">
                <a:extLst>
                  <a:ext uri="{FF2B5EF4-FFF2-40B4-BE49-F238E27FC236}">
                    <a16:creationId xmlns:a16="http://schemas.microsoft.com/office/drawing/2014/main" id="{ECD234C5-4BF2-039F-2827-35E2C4DA4AEE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0" name="Cube 479">
                <a:extLst>
                  <a:ext uri="{FF2B5EF4-FFF2-40B4-BE49-F238E27FC236}">
                    <a16:creationId xmlns:a16="http://schemas.microsoft.com/office/drawing/2014/main" id="{BC8994EE-47AA-61D6-FE18-C07AD50A0938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1" name="Cube 480">
                <a:extLst>
                  <a:ext uri="{FF2B5EF4-FFF2-40B4-BE49-F238E27FC236}">
                    <a16:creationId xmlns:a16="http://schemas.microsoft.com/office/drawing/2014/main" id="{FBF4A405-5043-8A66-3B04-0A43D5A74E28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2" name="Cube 481">
                <a:extLst>
                  <a:ext uri="{FF2B5EF4-FFF2-40B4-BE49-F238E27FC236}">
                    <a16:creationId xmlns:a16="http://schemas.microsoft.com/office/drawing/2014/main" id="{CCBE87B2-20C2-85D9-E3DE-BB77892FB0D2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3" name="Cube 482">
                <a:extLst>
                  <a:ext uri="{FF2B5EF4-FFF2-40B4-BE49-F238E27FC236}">
                    <a16:creationId xmlns:a16="http://schemas.microsoft.com/office/drawing/2014/main" id="{3A58ABD9-E206-01AE-3F1E-66C2D4F31F14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4" name="Cube 483">
                <a:extLst>
                  <a:ext uri="{FF2B5EF4-FFF2-40B4-BE49-F238E27FC236}">
                    <a16:creationId xmlns:a16="http://schemas.microsoft.com/office/drawing/2014/main" id="{B9AEED89-9471-4331-FA03-9ED06BBD01DA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5" name="Cube 484">
                <a:extLst>
                  <a:ext uri="{FF2B5EF4-FFF2-40B4-BE49-F238E27FC236}">
                    <a16:creationId xmlns:a16="http://schemas.microsoft.com/office/drawing/2014/main" id="{FC9145B4-5816-7A54-452E-AEEEF55F74EC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6" name="Cube 485">
                <a:extLst>
                  <a:ext uri="{FF2B5EF4-FFF2-40B4-BE49-F238E27FC236}">
                    <a16:creationId xmlns:a16="http://schemas.microsoft.com/office/drawing/2014/main" id="{5D234BB6-ADBB-35A9-66E9-62FB41AC84E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7" name="Cube 486">
                <a:extLst>
                  <a:ext uri="{FF2B5EF4-FFF2-40B4-BE49-F238E27FC236}">
                    <a16:creationId xmlns:a16="http://schemas.microsoft.com/office/drawing/2014/main" id="{B827B249-4ADB-23E5-7325-C111A4F707B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8" name="Cube 487">
                <a:extLst>
                  <a:ext uri="{FF2B5EF4-FFF2-40B4-BE49-F238E27FC236}">
                    <a16:creationId xmlns:a16="http://schemas.microsoft.com/office/drawing/2014/main" id="{4DDE506A-8A3F-7C10-7617-71389373997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7" name="Groupe 456">
              <a:extLst>
                <a:ext uri="{FF2B5EF4-FFF2-40B4-BE49-F238E27FC236}">
                  <a16:creationId xmlns:a16="http://schemas.microsoft.com/office/drawing/2014/main" id="{7762A793-9A75-1492-62CC-928D7C820202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69" name="Cube 468">
                <a:extLst>
                  <a:ext uri="{FF2B5EF4-FFF2-40B4-BE49-F238E27FC236}">
                    <a16:creationId xmlns:a16="http://schemas.microsoft.com/office/drawing/2014/main" id="{7498BEB7-C7FB-8C27-3271-47EB268B904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0" name="Cube 469">
                <a:extLst>
                  <a:ext uri="{FF2B5EF4-FFF2-40B4-BE49-F238E27FC236}">
                    <a16:creationId xmlns:a16="http://schemas.microsoft.com/office/drawing/2014/main" id="{58764069-9623-A0A2-5FF1-8D4484E98606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1" name="Cube 470">
                <a:extLst>
                  <a:ext uri="{FF2B5EF4-FFF2-40B4-BE49-F238E27FC236}">
                    <a16:creationId xmlns:a16="http://schemas.microsoft.com/office/drawing/2014/main" id="{B2533AAE-8B50-4AF0-BF17-B987B06260A1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2" name="Cube 471">
                <a:extLst>
                  <a:ext uri="{FF2B5EF4-FFF2-40B4-BE49-F238E27FC236}">
                    <a16:creationId xmlns:a16="http://schemas.microsoft.com/office/drawing/2014/main" id="{89621599-956C-9603-94A8-1DB1BA3418B7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3" name="Cube 472">
                <a:extLst>
                  <a:ext uri="{FF2B5EF4-FFF2-40B4-BE49-F238E27FC236}">
                    <a16:creationId xmlns:a16="http://schemas.microsoft.com/office/drawing/2014/main" id="{B1578780-B168-AC2A-384E-9502D665721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4" name="Cube 473">
                <a:extLst>
                  <a:ext uri="{FF2B5EF4-FFF2-40B4-BE49-F238E27FC236}">
                    <a16:creationId xmlns:a16="http://schemas.microsoft.com/office/drawing/2014/main" id="{6CA84955-67C9-12B9-D772-DC2DBA3AE2A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5" name="Cube 474">
                <a:extLst>
                  <a:ext uri="{FF2B5EF4-FFF2-40B4-BE49-F238E27FC236}">
                    <a16:creationId xmlns:a16="http://schemas.microsoft.com/office/drawing/2014/main" id="{39925738-7F22-CAB8-B4BC-BED40A151317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6" name="Cube 475">
                <a:extLst>
                  <a:ext uri="{FF2B5EF4-FFF2-40B4-BE49-F238E27FC236}">
                    <a16:creationId xmlns:a16="http://schemas.microsoft.com/office/drawing/2014/main" id="{E676298F-75FC-028A-E14E-B7B41376141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7" name="Cube 476">
                <a:extLst>
                  <a:ext uri="{FF2B5EF4-FFF2-40B4-BE49-F238E27FC236}">
                    <a16:creationId xmlns:a16="http://schemas.microsoft.com/office/drawing/2014/main" id="{4F243874-BEBD-001C-8126-DE5B81D8DB0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8" name="Cube 477">
                <a:extLst>
                  <a:ext uri="{FF2B5EF4-FFF2-40B4-BE49-F238E27FC236}">
                    <a16:creationId xmlns:a16="http://schemas.microsoft.com/office/drawing/2014/main" id="{636337FE-E1FF-A86E-68F3-CCDA6B98D92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58" name="Groupe 457">
              <a:extLst>
                <a:ext uri="{FF2B5EF4-FFF2-40B4-BE49-F238E27FC236}">
                  <a16:creationId xmlns:a16="http://schemas.microsoft.com/office/drawing/2014/main" id="{7F54E0BB-5DD4-0225-791D-9EB46D7B4834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459" name="Cube 458">
                <a:extLst>
                  <a:ext uri="{FF2B5EF4-FFF2-40B4-BE49-F238E27FC236}">
                    <a16:creationId xmlns:a16="http://schemas.microsoft.com/office/drawing/2014/main" id="{A3B1A8C1-28FF-0EF1-BA0E-8647220950E9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0" name="Cube 459">
                <a:extLst>
                  <a:ext uri="{FF2B5EF4-FFF2-40B4-BE49-F238E27FC236}">
                    <a16:creationId xmlns:a16="http://schemas.microsoft.com/office/drawing/2014/main" id="{C95130BE-F5FB-5070-BE90-D8D5618FD6A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1" name="Cube 460">
                <a:extLst>
                  <a:ext uri="{FF2B5EF4-FFF2-40B4-BE49-F238E27FC236}">
                    <a16:creationId xmlns:a16="http://schemas.microsoft.com/office/drawing/2014/main" id="{4F0B4E7A-2657-E878-5369-00BD3185C1C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2" name="Cube 461">
                <a:extLst>
                  <a:ext uri="{FF2B5EF4-FFF2-40B4-BE49-F238E27FC236}">
                    <a16:creationId xmlns:a16="http://schemas.microsoft.com/office/drawing/2014/main" id="{13B3EE33-7E6D-86B4-18EC-C1FDBC99E99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3" name="Cube 462">
                <a:extLst>
                  <a:ext uri="{FF2B5EF4-FFF2-40B4-BE49-F238E27FC236}">
                    <a16:creationId xmlns:a16="http://schemas.microsoft.com/office/drawing/2014/main" id="{A14FADFC-A402-00F5-A046-9BE9A02951B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4" name="Cube 463">
                <a:extLst>
                  <a:ext uri="{FF2B5EF4-FFF2-40B4-BE49-F238E27FC236}">
                    <a16:creationId xmlns:a16="http://schemas.microsoft.com/office/drawing/2014/main" id="{54DF6368-6D87-11D5-39B3-3A659AFAC02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5" name="Cube 464">
                <a:extLst>
                  <a:ext uri="{FF2B5EF4-FFF2-40B4-BE49-F238E27FC236}">
                    <a16:creationId xmlns:a16="http://schemas.microsoft.com/office/drawing/2014/main" id="{69FBF9FF-801B-5254-C629-DF1312EBB29B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6" name="Cube 465">
                <a:extLst>
                  <a:ext uri="{FF2B5EF4-FFF2-40B4-BE49-F238E27FC236}">
                    <a16:creationId xmlns:a16="http://schemas.microsoft.com/office/drawing/2014/main" id="{E9603697-E641-6F59-3150-BC7F948F5CA5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7" name="Cube 466">
                <a:extLst>
                  <a:ext uri="{FF2B5EF4-FFF2-40B4-BE49-F238E27FC236}">
                    <a16:creationId xmlns:a16="http://schemas.microsoft.com/office/drawing/2014/main" id="{7942CA0E-61AD-ADA8-3BA8-CB619B53DD28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8" name="Cube 467">
                <a:extLst>
                  <a:ext uri="{FF2B5EF4-FFF2-40B4-BE49-F238E27FC236}">
                    <a16:creationId xmlns:a16="http://schemas.microsoft.com/office/drawing/2014/main" id="{CB8D186B-AC02-8913-525F-1782D45F0273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559" name="Groupe 558">
            <a:extLst>
              <a:ext uri="{FF2B5EF4-FFF2-40B4-BE49-F238E27FC236}">
                <a16:creationId xmlns:a16="http://schemas.microsoft.com/office/drawing/2014/main" id="{EC8A1C95-4D22-C3A5-3094-CC95BF0EB392}"/>
              </a:ext>
            </a:extLst>
          </p:cNvPr>
          <p:cNvGrpSpPr/>
          <p:nvPr/>
        </p:nvGrpSpPr>
        <p:grpSpPr>
          <a:xfrm>
            <a:off x="3736698" y="6828200"/>
            <a:ext cx="2484826" cy="2562850"/>
            <a:chOff x="387910" y="526860"/>
            <a:chExt cx="2913557" cy="3005043"/>
          </a:xfrm>
          <a:solidFill>
            <a:schemeClr val="bg1">
              <a:lumMod val="95000"/>
            </a:schemeClr>
          </a:solidFill>
        </p:grpSpPr>
        <p:grpSp>
          <p:nvGrpSpPr>
            <p:cNvPr id="560" name="Groupe 559">
              <a:extLst>
                <a:ext uri="{FF2B5EF4-FFF2-40B4-BE49-F238E27FC236}">
                  <a16:creationId xmlns:a16="http://schemas.microsoft.com/office/drawing/2014/main" id="{2A840AA3-DC34-AC79-4A59-4C878919E995}"/>
                </a:ext>
              </a:extLst>
            </p:cNvPr>
            <p:cNvGrpSpPr/>
            <p:nvPr/>
          </p:nvGrpSpPr>
          <p:grpSpPr>
            <a:xfrm>
              <a:off x="387910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60" name="Cube 659">
                <a:extLst>
                  <a:ext uri="{FF2B5EF4-FFF2-40B4-BE49-F238E27FC236}">
                    <a16:creationId xmlns:a16="http://schemas.microsoft.com/office/drawing/2014/main" id="{24EA7093-6EF8-74B9-EFC8-C00868FCA99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1" name="Cube 660">
                <a:extLst>
                  <a:ext uri="{FF2B5EF4-FFF2-40B4-BE49-F238E27FC236}">
                    <a16:creationId xmlns:a16="http://schemas.microsoft.com/office/drawing/2014/main" id="{C46EBA80-04AE-6F1A-84C6-A5DDF896521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2" name="Cube 661">
                <a:extLst>
                  <a:ext uri="{FF2B5EF4-FFF2-40B4-BE49-F238E27FC236}">
                    <a16:creationId xmlns:a16="http://schemas.microsoft.com/office/drawing/2014/main" id="{742602A6-3C26-9DF5-365F-4B3FEB731F62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3" name="Cube 662">
                <a:extLst>
                  <a:ext uri="{FF2B5EF4-FFF2-40B4-BE49-F238E27FC236}">
                    <a16:creationId xmlns:a16="http://schemas.microsoft.com/office/drawing/2014/main" id="{B42CCE77-AE5C-091E-0DAD-09B8794C947D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4" name="Cube 663">
                <a:extLst>
                  <a:ext uri="{FF2B5EF4-FFF2-40B4-BE49-F238E27FC236}">
                    <a16:creationId xmlns:a16="http://schemas.microsoft.com/office/drawing/2014/main" id="{33E9CE44-16B0-92EE-C9FE-599419D12E6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5" name="Cube 664">
                <a:extLst>
                  <a:ext uri="{FF2B5EF4-FFF2-40B4-BE49-F238E27FC236}">
                    <a16:creationId xmlns:a16="http://schemas.microsoft.com/office/drawing/2014/main" id="{8E56A810-F2A2-70D2-D7FC-B03F064A551C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6" name="Cube 665">
                <a:extLst>
                  <a:ext uri="{FF2B5EF4-FFF2-40B4-BE49-F238E27FC236}">
                    <a16:creationId xmlns:a16="http://schemas.microsoft.com/office/drawing/2014/main" id="{2756FCEF-73F8-834E-965D-7D40BE9D2F8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7" name="Cube 666">
                <a:extLst>
                  <a:ext uri="{FF2B5EF4-FFF2-40B4-BE49-F238E27FC236}">
                    <a16:creationId xmlns:a16="http://schemas.microsoft.com/office/drawing/2014/main" id="{5F29C8CE-E08A-4272-6E22-CE04A3737B1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8" name="Cube 667">
                <a:extLst>
                  <a:ext uri="{FF2B5EF4-FFF2-40B4-BE49-F238E27FC236}">
                    <a16:creationId xmlns:a16="http://schemas.microsoft.com/office/drawing/2014/main" id="{0A91CC53-AAC6-AD35-02A3-1D8C5F65EE20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9" name="Cube 668">
                <a:extLst>
                  <a:ext uri="{FF2B5EF4-FFF2-40B4-BE49-F238E27FC236}">
                    <a16:creationId xmlns:a16="http://schemas.microsoft.com/office/drawing/2014/main" id="{C9F16F4C-1ECB-22AB-D6CA-896BB084FE49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1" name="Groupe 560">
              <a:extLst>
                <a:ext uri="{FF2B5EF4-FFF2-40B4-BE49-F238E27FC236}">
                  <a16:creationId xmlns:a16="http://schemas.microsoft.com/office/drawing/2014/main" id="{F2E6227F-88CC-8436-AE1C-96CEEAB637A6}"/>
                </a:ext>
              </a:extLst>
            </p:cNvPr>
            <p:cNvGrpSpPr/>
            <p:nvPr/>
          </p:nvGrpSpPr>
          <p:grpSpPr>
            <a:xfrm>
              <a:off x="669751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50" name="Cube 649">
                <a:extLst>
                  <a:ext uri="{FF2B5EF4-FFF2-40B4-BE49-F238E27FC236}">
                    <a16:creationId xmlns:a16="http://schemas.microsoft.com/office/drawing/2014/main" id="{02C696D4-7715-10C5-C8B2-0426D2D37228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1" name="Cube 650">
                <a:extLst>
                  <a:ext uri="{FF2B5EF4-FFF2-40B4-BE49-F238E27FC236}">
                    <a16:creationId xmlns:a16="http://schemas.microsoft.com/office/drawing/2014/main" id="{9C3CDCE9-9E68-C307-51F3-AE0F72D34404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2" name="Cube 651">
                <a:extLst>
                  <a:ext uri="{FF2B5EF4-FFF2-40B4-BE49-F238E27FC236}">
                    <a16:creationId xmlns:a16="http://schemas.microsoft.com/office/drawing/2014/main" id="{9AF81F3E-6244-72FC-0783-AECF06E46DB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3" name="Cube 652">
                <a:extLst>
                  <a:ext uri="{FF2B5EF4-FFF2-40B4-BE49-F238E27FC236}">
                    <a16:creationId xmlns:a16="http://schemas.microsoft.com/office/drawing/2014/main" id="{D1303D16-B312-24D2-CF92-A8486CBCD59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4" name="Cube 653">
                <a:extLst>
                  <a:ext uri="{FF2B5EF4-FFF2-40B4-BE49-F238E27FC236}">
                    <a16:creationId xmlns:a16="http://schemas.microsoft.com/office/drawing/2014/main" id="{3E87E1AE-7902-ADA7-202F-4789659384FB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5" name="Cube 654">
                <a:extLst>
                  <a:ext uri="{FF2B5EF4-FFF2-40B4-BE49-F238E27FC236}">
                    <a16:creationId xmlns:a16="http://schemas.microsoft.com/office/drawing/2014/main" id="{2F6D7624-8CBF-EFC4-D7D0-D5D3F1D89594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6" name="Cube 655">
                <a:extLst>
                  <a:ext uri="{FF2B5EF4-FFF2-40B4-BE49-F238E27FC236}">
                    <a16:creationId xmlns:a16="http://schemas.microsoft.com/office/drawing/2014/main" id="{8A80ED9A-AB17-5CC3-1D89-C3BDCA7710C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7" name="Cube 656">
                <a:extLst>
                  <a:ext uri="{FF2B5EF4-FFF2-40B4-BE49-F238E27FC236}">
                    <a16:creationId xmlns:a16="http://schemas.microsoft.com/office/drawing/2014/main" id="{C8BA67EF-C9A6-245F-34F4-D79322810209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8" name="Cube 657">
                <a:extLst>
                  <a:ext uri="{FF2B5EF4-FFF2-40B4-BE49-F238E27FC236}">
                    <a16:creationId xmlns:a16="http://schemas.microsoft.com/office/drawing/2014/main" id="{6CF8CBF8-CC2D-EC1D-4E8C-9AE364A90D8E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9" name="Cube 658">
                <a:extLst>
                  <a:ext uri="{FF2B5EF4-FFF2-40B4-BE49-F238E27FC236}">
                    <a16:creationId xmlns:a16="http://schemas.microsoft.com/office/drawing/2014/main" id="{47523C7C-47B4-6BBC-BD08-2FF43FA50AE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2" name="Groupe 561">
              <a:extLst>
                <a:ext uri="{FF2B5EF4-FFF2-40B4-BE49-F238E27FC236}">
                  <a16:creationId xmlns:a16="http://schemas.microsoft.com/office/drawing/2014/main" id="{E2C245C6-03A8-FE6D-5990-E9EF3BE78A5D}"/>
                </a:ext>
              </a:extLst>
            </p:cNvPr>
            <p:cNvGrpSpPr/>
            <p:nvPr/>
          </p:nvGrpSpPr>
          <p:grpSpPr>
            <a:xfrm>
              <a:off x="951592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40" name="Cube 639">
                <a:extLst>
                  <a:ext uri="{FF2B5EF4-FFF2-40B4-BE49-F238E27FC236}">
                    <a16:creationId xmlns:a16="http://schemas.microsoft.com/office/drawing/2014/main" id="{AC6EA0BF-B6FC-9166-4D74-38DD73562A2A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1" name="Cube 640">
                <a:extLst>
                  <a:ext uri="{FF2B5EF4-FFF2-40B4-BE49-F238E27FC236}">
                    <a16:creationId xmlns:a16="http://schemas.microsoft.com/office/drawing/2014/main" id="{6D614C80-AE9C-E993-AB82-91055E789A0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2" name="Cube 641">
                <a:extLst>
                  <a:ext uri="{FF2B5EF4-FFF2-40B4-BE49-F238E27FC236}">
                    <a16:creationId xmlns:a16="http://schemas.microsoft.com/office/drawing/2014/main" id="{95520550-1DA9-518F-5F95-CED9DC8AB6FD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3" name="Cube 642">
                <a:extLst>
                  <a:ext uri="{FF2B5EF4-FFF2-40B4-BE49-F238E27FC236}">
                    <a16:creationId xmlns:a16="http://schemas.microsoft.com/office/drawing/2014/main" id="{B644A9BD-12F3-BC20-D91A-937CE81FC2BE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4" name="Cube 643">
                <a:extLst>
                  <a:ext uri="{FF2B5EF4-FFF2-40B4-BE49-F238E27FC236}">
                    <a16:creationId xmlns:a16="http://schemas.microsoft.com/office/drawing/2014/main" id="{A91EDDD9-A749-C78F-E2A4-0BFC6B79178F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5" name="Cube 644">
                <a:extLst>
                  <a:ext uri="{FF2B5EF4-FFF2-40B4-BE49-F238E27FC236}">
                    <a16:creationId xmlns:a16="http://schemas.microsoft.com/office/drawing/2014/main" id="{5E13B7C4-875E-0808-EB86-8D482676DD0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6" name="Cube 645">
                <a:extLst>
                  <a:ext uri="{FF2B5EF4-FFF2-40B4-BE49-F238E27FC236}">
                    <a16:creationId xmlns:a16="http://schemas.microsoft.com/office/drawing/2014/main" id="{96C1DC62-BF3C-8B63-B890-5CA1F2866CD0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7" name="Cube 646">
                <a:extLst>
                  <a:ext uri="{FF2B5EF4-FFF2-40B4-BE49-F238E27FC236}">
                    <a16:creationId xmlns:a16="http://schemas.microsoft.com/office/drawing/2014/main" id="{CE5F0242-D214-6194-82D5-296A4D3CFB2B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8" name="Cube 647">
                <a:extLst>
                  <a:ext uri="{FF2B5EF4-FFF2-40B4-BE49-F238E27FC236}">
                    <a16:creationId xmlns:a16="http://schemas.microsoft.com/office/drawing/2014/main" id="{8F4F724B-1EC2-6795-E011-BA9E3869817D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9" name="Cube 648">
                <a:extLst>
                  <a:ext uri="{FF2B5EF4-FFF2-40B4-BE49-F238E27FC236}">
                    <a16:creationId xmlns:a16="http://schemas.microsoft.com/office/drawing/2014/main" id="{76B70220-22D4-CB4E-2A11-4E1DC6BC9573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3" name="Groupe 562">
              <a:extLst>
                <a:ext uri="{FF2B5EF4-FFF2-40B4-BE49-F238E27FC236}">
                  <a16:creationId xmlns:a16="http://schemas.microsoft.com/office/drawing/2014/main" id="{5835DDFE-7FFE-4446-2C49-46AE44127DFB}"/>
                </a:ext>
              </a:extLst>
            </p:cNvPr>
            <p:cNvGrpSpPr/>
            <p:nvPr/>
          </p:nvGrpSpPr>
          <p:grpSpPr>
            <a:xfrm>
              <a:off x="1233433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30" name="Cube 629">
                <a:extLst>
                  <a:ext uri="{FF2B5EF4-FFF2-40B4-BE49-F238E27FC236}">
                    <a16:creationId xmlns:a16="http://schemas.microsoft.com/office/drawing/2014/main" id="{F880BCAC-9A8A-87E5-7204-AA28CAB7D1E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1" name="Cube 630">
                <a:extLst>
                  <a:ext uri="{FF2B5EF4-FFF2-40B4-BE49-F238E27FC236}">
                    <a16:creationId xmlns:a16="http://schemas.microsoft.com/office/drawing/2014/main" id="{392166DE-40E1-6A27-9C93-A6202A3EAB1C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2" name="Cube 631">
                <a:extLst>
                  <a:ext uri="{FF2B5EF4-FFF2-40B4-BE49-F238E27FC236}">
                    <a16:creationId xmlns:a16="http://schemas.microsoft.com/office/drawing/2014/main" id="{EE5D2192-67C5-E705-5BB6-69C1E6885383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3" name="Cube 632">
                <a:extLst>
                  <a:ext uri="{FF2B5EF4-FFF2-40B4-BE49-F238E27FC236}">
                    <a16:creationId xmlns:a16="http://schemas.microsoft.com/office/drawing/2014/main" id="{5FFA03EB-F62C-6BC8-F33B-647AD61554F0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4" name="Cube 633">
                <a:extLst>
                  <a:ext uri="{FF2B5EF4-FFF2-40B4-BE49-F238E27FC236}">
                    <a16:creationId xmlns:a16="http://schemas.microsoft.com/office/drawing/2014/main" id="{BFAA5556-482C-2480-013F-38BE69C7604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5" name="Cube 634">
                <a:extLst>
                  <a:ext uri="{FF2B5EF4-FFF2-40B4-BE49-F238E27FC236}">
                    <a16:creationId xmlns:a16="http://schemas.microsoft.com/office/drawing/2014/main" id="{857C1E1F-24E4-5557-5640-D3950236311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6" name="Cube 635">
                <a:extLst>
                  <a:ext uri="{FF2B5EF4-FFF2-40B4-BE49-F238E27FC236}">
                    <a16:creationId xmlns:a16="http://schemas.microsoft.com/office/drawing/2014/main" id="{C72A3149-79D6-AC3E-F5B7-097BA0187E16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7" name="Cube 636">
                <a:extLst>
                  <a:ext uri="{FF2B5EF4-FFF2-40B4-BE49-F238E27FC236}">
                    <a16:creationId xmlns:a16="http://schemas.microsoft.com/office/drawing/2014/main" id="{015CCAE7-6A0B-727D-0F1F-A000B81BAAF2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8" name="Cube 637">
                <a:extLst>
                  <a:ext uri="{FF2B5EF4-FFF2-40B4-BE49-F238E27FC236}">
                    <a16:creationId xmlns:a16="http://schemas.microsoft.com/office/drawing/2014/main" id="{432DFBD0-0AAA-4F09-879E-E66E94CEE3EF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9" name="Cube 638">
                <a:extLst>
                  <a:ext uri="{FF2B5EF4-FFF2-40B4-BE49-F238E27FC236}">
                    <a16:creationId xmlns:a16="http://schemas.microsoft.com/office/drawing/2014/main" id="{AAB3F231-D461-1362-827E-9B43E2ABC3E2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4" name="Groupe 563">
              <a:extLst>
                <a:ext uri="{FF2B5EF4-FFF2-40B4-BE49-F238E27FC236}">
                  <a16:creationId xmlns:a16="http://schemas.microsoft.com/office/drawing/2014/main" id="{382E1745-C96B-D251-5121-37504BBF343A}"/>
                </a:ext>
              </a:extLst>
            </p:cNvPr>
            <p:cNvGrpSpPr/>
            <p:nvPr/>
          </p:nvGrpSpPr>
          <p:grpSpPr>
            <a:xfrm>
              <a:off x="1515274" y="528054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20" name="Cube 619">
                <a:extLst>
                  <a:ext uri="{FF2B5EF4-FFF2-40B4-BE49-F238E27FC236}">
                    <a16:creationId xmlns:a16="http://schemas.microsoft.com/office/drawing/2014/main" id="{AC2A7A62-CB6C-0FF4-0B25-B09C3C19CC67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1" name="Cube 620">
                <a:extLst>
                  <a:ext uri="{FF2B5EF4-FFF2-40B4-BE49-F238E27FC236}">
                    <a16:creationId xmlns:a16="http://schemas.microsoft.com/office/drawing/2014/main" id="{37AE64B6-07AA-EB8B-1E4F-62A51DAA2381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2" name="Cube 621">
                <a:extLst>
                  <a:ext uri="{FF2B5EF4-FFF2-40B4-BE49-F238E27FC236}">
                    <a16:creationId xmlns:a16="http://schemas.microsoft.com/office/drawing/2014/main" id="{75131B0C-9366-AB8E-B7C0-949A041D0DE5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3" name="Cube 622">
                <a:extLst>
                  <a:ext uri="{FF2B5EF4-FFF2-40B4-BE49-F238E27FC236}">
                    <a16:creationId xmlns:a16="http://schemas.microsoft.com/office/drawing/2014/main" id="{5A9B79BC-EEDB-3047-301E-626B742AE510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4" name="Cube 623">
                <a:extLst>
                  <a:ext uri="{FF2B5EF4-FFF2-40B4-BE49-F238E27FC236}">
                    <a16:creationId xmlns:a16="http://schemas.microsoft.com/office/drawing/2014/main" id="{C65DC037-4870-DED7-FB91-394EB4C29D7A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5" name="Cube 624">
                <a:extLst>
                  <a:ext uri="{FF2B5EF4-FFF2-40B4-BE49-F238E27FC236}">
                    <a16:creationId xmlns:a16="http://schemas.microsoft.com/office/drawing/2014/main" id="{61557CCB-DB38-9490-9012-C8E8EC635BB7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6" name="Cube 625">
                <a:extLst>
                  <a:ext uri="{FF2B5EF4-FFF2-40B4-BE49-F238E27FC236}">
                    <a16:creationId xmlns:a16="http://schemas.microsoft.com/office/drawing/2014/main" id="{2A1ABC57-7EFB-8DA0-D39B-79EE2AD0DE02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7" name="Cube 626">
                <a:extLst>
                  <a:ext uri="{FF2B5EF4-FFF2-40B4-BE49-F238E27FC236}">
                    <a16:creationId xmlns:a16="http://schemas.microsoft.com/office/drawing/2014/main" id="{7D40E74A-0D35-7BA6-5348-88A73B6B63E8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8" name="Cube 627">
                <a:extLst>
                  <a:ext uri="{FF2B5EF4-FFF2-40B4-BE49-F238E27FC236}">
                    <a16:creationId xmlns:a16="http://schemas.microsoft.com/office/drawing/2014/main" id="{3A125E98-A063-9B5F-6E95-F866B655DBC0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9" name="Cube 628">
                <a:extLst>
                  <a:ext uri="{FF2B5EF4-FFF2-40B4-BE49-F238E27FC236}">
                    <a16:creationId xmlns:a16="http://schemas.microsoft.com/office/drawing/2014/main" id="{65769AC5-3032-5A9E-B8C9-0F66AFE020D1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5" name="Groupe 564">
              <a:extLst>
                <a:ext uri="{FF2B5EF4-FFF2-40B4-BE49-F238E27FC236}">
                  <a16:creationId xmlns:a16="http://schemas.microsoft.com/office/drawing/2014/main" id="{FB4230F1-7250-1800-A55C-76F0F1EE2EAD}"/>
                </a:ext>
              </a:extLst>
            </p:cNvPr>
            <p:cNvGrpSpPr/>
            <p:nvPr/>
          </p:nvGrpSpPr>
          <p:grpSpPr>
            <a:xfrm>
              <a:off x="1797115" y="529669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10" name="Cube 609">
                <a:extLst>
                  <a:ext uri="{FF2B5EF4-FFF2-40B4-BE49-F238E27FC236}">
                    <a16:creationId xmlns:a16="http://schemas.microsoft.com/office/drawing/2014/main" id="{E3DFD3F4-10DE-3E39-9501-0559ADB5701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1" name="Cube 610">
                <a:extLst>
                  <a:ext uri="{FF2B5EF4-FFF2-40B4-BE49-F238E27FC236}">
                    <a16:creationId xmlns:a16="http://schemas.microsoft.com/office/drawing/2014/main" id="{A868A44F-3533-1D50-D611-96B66DCB7B38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2" name="Cube 611">
                <a:extLst>
                  <a:ext uri="{FF2B5EF4-FFF2-40B4-BE49-F238E27FC236}">
                    <a16:creationId xmlns:a16="http://schemas.microsoft.com/office/drawing/2014/main" id="{E3D44D77-E93F-1AFD-8C16-2C6E17FA9D4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3" name="Cube 612">
                <a:extLst>
                  <a:ext uri="{FF2B5EF4-FFF2-40B4-BE49-F238E27FC236}">
                    <a16:creationId xmlns:a16="http://schemas.microsoft.com/office/drawing/2014/main" id="{DFFA581A-A6E2-B890-DAD7-B9A83E42FFA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4" name="Cube 613">
                <a:extLst>
                  <a:ext uri="{FF2B5EF4-FFF2-40B4-BE49-F238E27FC236}">
                    <a16:creationId xmlns:a16="http://schemas.microsoft.com/office/drawing/2014/main" id="{E2B15060-4A75-C3A6-6B4A-D09D5144A9E9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5" name="Cube 614">
                <a:extLst>
                  <a:ext uri="{FF2B5EF4-FFF2-40B4-BE49-F238E27FC236}">
                    <a16:creationId xmlns:a16="http://schemas.microsoft.com/office/drawing/2014/main" id="{387646A7-FEA7-161E-66BD-F5906E35471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6" name="Cube 615">
                <a:extLst>
                  <a:ext uri="{FF2B5EF4-FFF2-40B4-BE49-F238E27FC236}">
                    <a16:creationId xmlns:a16="http://schemas.microsoft.com/office/drawing/2014/main" id="{CE04F559-8ED4-E75E-F40E-CDB68A907153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7" name="Cube 616">
                <a:extLst>
                  <a:ext uri="{FF2B5EF4-FFF2-40B4-BE49-F238E27FC236}">
                    <a16:creationId xmlns:a16="http://schemas.microsoft.com/office/drawing/2014/main" id="{C3B45484-874A-2DD4-3348-FB819106CE81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8" name="Cube 617">
                <a:extLst>
                  <a:ext uri="{FF2B5EF4-FFF2-40B4-BE49-F238E27FC236}">
                    <a16:creationId xmlns:a16="http://schemas.microsoft.com/office/drawing/2014/main" id="{964271A3-B8ED-324B-D1C5-E98D362F3453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9" name="Cube 618">
                <a:extLst>
                  <a:ext uri="{FF2B5EF4-FFF2-40B4-BE49-F238E27FC236}">
                    <a16:creationId xmlns:a16="http://schemas.microsoft.com/office/drawing/2014/main" id="{CF5084EC-6A91-413A-4688-ED74EC2F3B48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6" name="Groupe 565">
              <a:extLst>
                <a:ext uri="{FF2B5EF4-FFF2-40B4-BE49-F238E27FC236}">
                  <a16:creationId xmlns:a16="http://schemas.microsoft.com/office/drawing/2014/main" id="{51ADEA57-53F4-F51E-2876-FF37C22BE1A7}"/>
                </a:ext>
              </a:extLst>
            </p:cNvPr>
            <p:cNvGrpSpPr/>
            <p:nvPr/>
          </p:nvGrpSpPr>
          <p:grpSpPr>
            <a:xfrm>
              <a:off x="2063539" y="527418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600" name="Cube 599">
                <a:extLst>
                  <a:ext uri="{FF2B5EF4-FFF2-40B4-BE49-F238E27FC236}">
                    <a16:creationId xmlns:a16="http://schemas.microsoft.com/office/drawing/2014/main" id="{3415E67E-14C1-577D-577B-FC7973B8DB5D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1" name="Cube 600">
                <a:extLst>
                  <a:ext uri="{FF2B5EF4-FFF2-40B4-BE49-F238E27FC236}">
                    <a16:creationId xmlns:a16="http://schemas.microsoft.com/office/drawing/2014/main" id="{DD2AC9E4-1BF0-67A9-E32F-4F21A0FE3F0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2" name="Cube 601">
                <a:extLst>
                  <a:ext uri="{FF2B5EF4-FFF2-40B4-BE49-F238E27FC236}">
                    <a16:creationId xmlns:a16="http://schemas.microsoft.com/office/drawing/2014/main" id="{BCC1BB2D-E4C8-ECD8-ADCD-28A674CD076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3" name="Cube 602">
                <a:extLst>
                  <a:ext uri="{FF2B5EF4-FFF2-40B4-BE49-F238E27FC236}">
                    <a16:creationId xmlns:a16="http://schemas.microsoft.com/office/drawing/2014/main" id="{1D0794D7-3A35-7443-93A4-8BD7FB6D8329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4" name="Cube 603">
                <a:extLst>
                  <a:ext uri="{FF2B5EF4-FFF2-40B4-BE49-F238E27FC236}">
                    <a16:creationId xmlns:a16="http://schemas.microsoft.com/office/drawing/2014/main" id="{7C28661D-4E2E-27FA-4DF0-68DCF9A1C395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5" name="Cube 604">
                <a:extLst>
                  <a:ext uri="{FF2B5EF4-FFF2-40B4-BE49-F238E27FC236}">
                    <a16:creationId xmlns:a16="http://schemas.microsoft.com/office/drawing/2014/main" id="{326B974D-B0CD-757D-AF11-B6935913B17B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6" name="Cube 605">
                <a:extLst>
                  <a:ext uri="{FF2B5EF4-FFF2-40B4-BE49-F238E27FC236}">
                    <a16:creationId xmlns:a16="http://schemas.microsoft.com/office/drawing/2014/main" id="{F05DD102-5B65-88B3-16CE-28B221C0CDAB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7" name="Cube 606">
                <a:extLst>
                  <a:ext uri="{FF2B5EF4-FFF2-40B4-BE49-F238E27FC236}">
                    <a16:creationId xmlns:a16="http://schemas.microsoft.com/office/drawing/2014/main" id="{5B535A36-4251-4404-46EE-6AFE4E77992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8" name="Cube 607">
                <a:extLst>
                  <a:ext uri="{FF2B5EF4-FFF2-40B4-BE49-F238E27FC236}">
                    <a16:creationId xmlns:a16="http://schemas.microsoft.com/office/drawing/2014/main" id="{E8D955E0-9231-CF3E-5CD1-DD0CE2214B94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9" name="Cube 608">
                <a:extLst>
                  <a:ext uri="{FF2B5EF4-FFF2-40B4-BE49-F238E27FC236}">
                    <a16:creationId xmlns:a16="http://schemas.microsoft.com/office/drawing/2014/main" id="{AE4D6C9E-3A01-761C-6295-DA58F607CB6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7" name="Groupe 566">
              <a:extLst>
                <a:ext uri="{FF2B5EF4-FFF2-40B4-BE49-F238E27FC236}">
                  <a16:creationId xmlns:a16="http://schemas.microsoft.com/office/drawing/2014/main" id="{F13672F9-EC58-9426-2C31-BE1893E75559}"/>
                </a:ext>
              </a:extLst>
            </p:cNvPr>
            <p:cNvGrpSpPr/>
            <p:nvPr/>
          </p:nvGrpSpPr>
          <p:grpSpPr>
            <a:xfrm>
              <a:off x="2345380" y="529033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90" name="Cube 589">
                <a:extLst>
                  <a:ext uri="{FF2B5EF4-FFF2-40B4-BE49-F238E27FC236}">
                    <a16:creationId xmlns:a16="http://schemas.microsoft.com/office/drawing/2014/main" id="{C77EF6EA-41F9-06CD-BA9D-EA48C905FAD2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1" name="Cube 590">
                <a:extLst>
                  <a:ext uri="{FF2B5EF4-FFF2-40B4-BE49-F238E27FC236}">
                    <a16:creationId xmlns:a16="http://schemas.microsoft.com/office/drawing/2014/main" id="{358A9527-733C-1F07-7A00-CD776B0E563A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2" name="Cube 591">
                <a:extLst>
                  <a:ext uri="{FF2B5EF4-FFF2-40B4-BE49-F238E27FC236}">
                    <a16:creationId xmlns:a16="http://schemas.microsoft.com/office/drawing/2014/main" id="{21DAD9D5-B855-ACA7-311E-A65E48324D66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3" name="Cube 592">
                <a:extLst>
                  <a:ext uri="{FF2B5EF4-FFF2-40B4-BE49-F238E27FC236}">
                    <a16:creationId xmlns:a16="http://schemas.microsoft.com/office/drawing/2014/main" id="{27D86C28-DB83-EE87-6932-DD8613599924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4" name="Cube 593">
                <a:extLst>
                  <a:ext uri="{FF2B5EF4-FFF2-40B4-BE49-F238E27FC236}">
                    <a16:creationId xmlns:a16="http://schemas.microsoft.com/office/drawing/2014/main" id="{3B5E84A2-C0E3-D92E-AC0C-B0B7EFEBC0B3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5" name="Cube 594">
                <a:extLst>
                  <a:ext uri="{FF2B5EF4-FFF2-40B4-BE49-F238E27FC236}">
                    <a16:creationId xmlns:a16="http://schemas.microsoft.com/office/drawing/2014/main" id="{5F22BDF1-B80D-B0E5-8FD3-0A1A0C35A8C8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6" name="Cube 595">
                <a:extLst>
                  <a:ext uri="{FF2B5EF4-FFF2-40B4-BE49-F238E27FC236}">
                    <a16:creationId xmlns:a16="http://schemas.microsoft.com/office/drawing/2014/main" id="{B36966AE-2126-220F-D140-CF1F68AA7A6A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7" name="Cube 596">
                <a:extLst>
                  <a:ext uri="{FF2B5EF4-FFF2-40B4-BE49-F238E27FC236}">
                    <a16:creationId xmlns:a16="http://schemas.microsoft.com/office/drawing/2014/main" id="{C0480143-BCF6-40D6-76BE-E45D5676A18F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8" name="Cube 597">
                <a:extLst>
                  <a:ext uri="{FF2B5EF4-FFF2-40B4-BE49-F238E27FC236}">
                    <a16:creationId xmlns:a16="http://schemas.microsoft.com/office/drawing/2014/main" id="{A79ADFDC-A0F0-0C35-35E7-0D9487E82B96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9" name="Cube 598">
                <a:extLst>
                  <a:ext uri="{FF2B5EF4-FFF2-40B4-BE49-F238E27FC236}">
                    <a16:creationId xmlns:a16="http://schemas.microsoft.com/office/drawing/2014/main" id="{12F3B557-C5C1-62F5-6AE9-BAC0DB728707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8" name="Groupe 567">
              <a:extLst>
                <a:ext uri="{FF2B5EF4-FFF2-40B4-BE49-F238E27FC236}">
                  <a16:creationId xmlns:a16="http://schemas.microsoft.com/office/drawing/2014/main" id="{41D9A1B4-1B0F-6998-A486-2C645794351C}"/>
                </a:ext>
              </a:extLst>
            </p:cNvPr>
            <p:cNvGrpSpPr/>
            <p:nvPr/>
          </p:nvGrpSpPr>
          <p:grpSpPr>
            <a:xfrm>
              <a:off x="2630809" y="528817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80" name="Cube 579">
                <a:extLst>
                  <a:ext uri="{FF2B5EF4-FFF2-40B4-BE49-F238E27FC236}">
                    <a16:creationId xmlns:a16="http://schemas.microsoft.com/office/drawing/2014/main" id="{C00E236A-73A9-2305-EBCF-BF8619AB0C23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1" name="Cube 580">
                <a:extLst>
                  <a:ext uri="{FF2B5EF4-FFF2-40B4-BE49-F238E27FC236}">
                    <a16:creationId xmlns:a16="http://schemas.microsoft.com/office/drawing/2014/main" id="{8FD81F91-3586-3AA6-4A11-6DA9075675BF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2" name="Cube 581">
                <a:extLst>
                  <a:ext uri="{FF2B5EF4-FFF2-40B4-BE49-F238E27FC236}">
                    <a16:creationId xmlns:a16="http://schemas.microsoft.com/office/drawing/2014/main" id="{20CC7B3A-36BB-CF95-FF14-BDDF923D6BAA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3" name="Cube 582">
                <a:extLst>
                  <a:ext uri="{FF2B5EF4-FFF2-40B4-BE49-F238E27FC236}">
                    <a16:creationId xmlns:a16="http://schemas.microsoft.com/office/drawing/2014/main" id="{FBD44EAE-618F-D029-FCCC-8549C5F3FE0B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4" name="Cube 583">
                <a:extLst>
                  <a:ext uri="{FF2B5EF4-FFF2-40B4-BE49-F238E27FC236}">
                    <a16:creationId xmlns:a16="http://schemas.microsoft.com/office/drawing/2014/main" id="{26A4AE39-1F65-9419-37E5-3F4F1FB94C47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5" name="Cube 584">
                <a:extLst>
                  <a:ext uri="{FF2B5EF4-FFF2-40B4-BE49-F238E27FC236}">
                    <a16:creationId xmlns:a16="http://schemas.microsoft.com/office/drawing/2014/main" id="{3E16D07F-79C8-B4ED-8DCA-9DF50369BD12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6" name="Cube 585">
                <a:extLst>
                  <a:ext uri="{FF2B5EF4-FFF2-40B4-BE49-F238E27FC236}">
                    <a16:creationId xmlns:a16="http://schemas.microsoft.com/office/drawing/2014/main" id="{7754D3F2-9395-1ECB-A19A-D10BB303773F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7" name="Cube 586">
                <a:extLst>
                  <a:ext uri="{FF2B5EF4-FFF2-40B4-BE49-F238E27FC236}">
                    <a16:creationId xmlns:a16="http://schemas.microsoft.com/office/drawing/2014/main" id="{ED5B67BD-2A4A-9FA4-521C-8A82DC11440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8" name="Cube 587">
                <a:extLst>
                  <a:ext uri="{FF2B5EF4-FFF2-40B4-BE49-F238E27FC236}">
                    <a16:creationId xmlns:a16="http://schemas.microsoft.com/office/drawing/2014/main" id="{52EA3D18-7D85-F741-576F-850017AE4BBA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9" name="Cube 588">
                <a:extLst>
                  <a:ext uri="{FF2B5EF4-FFF2-40B4-BE49-F238E27FC236}">
                    <a16:creationId xmlns:a16="http://schemas.microsoft.com/office/drawing/2014/main" id="{17D8CF6C-297D-7D20-39D6-E866D0E91E2A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69" name="Groupe 568">
              <a:extLst>
                <a:ext uri="{FF2B5EF4-FFF2-40B4-BE49-F238E27FC236}">
                  <a16:creationId xmlns:a16="http://schemas.microsoft.com/office/drawing/2014/main" id="{2BC04EBF-730C-24D2-43FF-4DF9B49D7428}"/>
                </a:ext>
              </a:extLst>
            </p:cNvPr>
            <p:cNvGrpSpPr/>
            <p:nvPr/>
          </p:nvGrpSpPr>
          <p:grpSpPr>
            <a:xfrm>
              <a:off x="2913841" y="526860"/>
              <a:ext cx="387626" cy="3002234"/>
              <a:chOff x="1889885" y="1715850"/>
              <a:chExt cx="387626" cy="3002234"/>
            </a:xfrm>
            <a:grpFill/>
          </p:grpSpPr>
          <p:sp>
            <p:nvSpPr>
              <p:cNvPr id="570" name="Cube 569">
                <a:extLst>
                  <a:ext uri="{FF2B5EF4-FFF2-40B4-BE49-F238E27FC236}">
                    <a16:creationId xmlns:a16="http://schemas.microsoft.com/office/drawing/2014/main" id="{44AA595D-031F-145D-ADE5-55B96FC067DC}"/>
                  </a:ext>
                </a:extLst>
              </p:cNvPr>
              <p:cNvSpPr/>
              <p:nvPr/>
            </p:nvSpPr>
            <p:spPr>
              <a:xfrm>
                <a:off x="1889885" y="433045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1" name="Cube 570">
                <a:extLst>
                  <a:ext uri="{FF2B5EF4-FFF2-40B4-BE49-F238E27FC236}">
                    <a16:creationId xmlns:a16="http://schemas.microsoft.com/office/drawing/2014/main" id="{79A7E07D-AA7E-EFD6-B84B-540A3962C78D}"/>
                  </a:ext>
                </a:extLst>
              </p:cNvPr>
              <p:cNvSpPr/>
              <p:nvPr/>
            </p:nvSpPr>
            <p:spPr>
              <a:xfrm>
                <a:off x="1889885" y="403994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2" name="Cube 571">
                <a:extLst>
                  <a:ext uri="{FF2B5EF4-FFF2-40B4-BE49-F238E27FC236}">
                    <a16:creationId xmlns:a16="http://schemas.microsoft.com/office/drawing/2014/main" id="{4DD9CE03-7929-A70A-0A48-8691BFAA6CFF}"/>
                  </a:ext>
                </a:extLst>
              </p:cNvPr>
              <p:cNvSpPr/>
              <p:nvPr/>
            </p:nvSpPr>
            <p:spPr>
              <a:xfrm>
                <a:off x="1889885" y="374943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3" name="Cube 572">
                <a:extLst>
                  <a:ext uri="{FF2B5EF4-FFF2-40B4-BE49-F238E27FC236}">
                    <a16:creationId xmlns:a16="http://schemas.microsoft.com/office/drawing/2014/main" id="{EB6FD7FC-E6A0-F479-81E3-90B7A3FD2C56}"/>
                  </a:ext>
                </a:extLst>
              </p:cNvPr>
              <p:cNvSpPr/>
              <p:nvPr/>
            </p:nvSpPr>
            <p:spPr>
              <a:xfrm>
                <a:off x="1889885" y="345892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4" name="Cube 573">
                <a:extLst>
                  <a:ext uri="{FF2B5EF4-FFF2-40B4-BE49-F238E27FC236}">
                    <a16:creationId xmlns:a16="http://schemas.microsoft.com/office/drawing/2014/main" id="{AE71CC64-E0A4-A419-213E-DD9F00C43A82}"/>
                  </a:ext>
                </a:extLst>
              </p:cNvPr>
              <p:cNvSpPr/>
              <p:nvPr/>
            </p:nvSpPr>
            <p:spPr>
              <a:xfrm>
                <a:off x="1889885" y="316841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5" name="Cube 574">
                <a:extLst>
                  <a:ext uri="{FF2B5EF4-FFF2-40B4-BE49-F238E27FC236}">
                    <a16:creationId xmlns:a16="http://schemas.microsoft.com/office/drawing/2014/main" id="{1F7D1B0E-8CA9-1BB8-2D61-3EB09B290F66}"/>
                  </a:ext>
                </a:extLst>
              </p:cNvPr>
              <p:cNvSpPr/>
              <p:nvPr/>
            </p:nvSpPr>
            <p:spPr>
              <a:xfrm>
                <a:off x="1889885" y="2877898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6" name="Cube 575">
                <a:extLst>
                  <a:ext uri="{FF2B5EF4-FFF2-40B4-BE49-F238E27FC236}">
                    <a16:creationId xmlns:a16="http://schemas.microsoft.com/office/drawing/2014/main" id="{68C85866-4CC4-6179-70B8-E5EA23B63581}"/>
                  </a:ext>
                </a:extLst>
              </p:cNvPr>
              <p:cNvSpPr/>
              <p:nvPr/>
            </p:nvSpPr>
            <p:spPr>
              <a:xfrm>
                <a:off x="1889885" y="2587386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7" name="Cube 576">
                <a:extLst>
                  <a:ext uri="{FF2B5EF4-FFF2-40B4-BE49-F238E27FC236}">
                    <a16:creationId xmlns:a16="http://schemas.microsoft.com/office/drawing/2014/main" id="{6E56068F-7EFA-26B8-DD63-C1C20E11DA13}"/>
                  </a:ext>
                </a:extLst>
              </p:cNvPr>
              <p:cNvSpPr/>
              <p:nvPr/>
            </p:nvSpPr>
            <p:spPr>
              <a:xfrm>
                <a:off x="1889885" y="2296874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8" name="Cube 577">
                <a:extLst>
                  <a:ext uri="{FF2B5EF4-FFF2-40B4-BE49-F238E27FC236}">
                    <a16:creationId xmlns:a16="http://schemas.microsoft.com/office/drawing/2014/main" id="{88B98637-6C43-5582-D7C1-5502893A54CB}"/>
                  </a:ext>
                </a:extLst>
              </p:cNvPr>
              <p:cNvSpPr/>
              <p:nvPr/>
            </p:nvSpPr>
            <p:spPr>
              <a:xfrm>
                <a:off x="1889885" y="2006362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9" name="Cube 578">
                <a:extLst>
                  <a:ext uri="{FF2B5EF4-FFF2-40B4-BE49-F238E27FC236}">
                    <a16:creationId xmlns:a16="http://schemas.microsoft.com/office/drawing/2014/main" id="{EE40D066-6E1E-1854-EADD-41263DEE7DC0}"/>
                  </a:ext>
                </a:extLst>
              </p:cNvPr>
              <p:cNvSpPr/>
              <p:nvPr/>
            </p:nvSpPr>
            <p:spPr>
              <a:xfrm>
                <a:off x="1889885" y="1715850"/>
                <a:ext cx="387626" cy="387626"/>
              </a:xfrm>
              <a:prstGeom prst="cub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7823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Format A4 (210 x 297 mm)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1</cp:revision>
  <dcterms:created xsi:type="dcterms:W3CDTF">2026-08-11T13:40:43Z</dcterms:created>
  <dcterms:modified xsi:type="dcterms:W3CDTF">2026-08-11T13:41:31Z</dcterms:modified>
</cp:coreProperties>
</file>